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4" r:id="rId2"/>
    <p:sldId id="259" r:id="rId3"/>
    <p:sldId id="260" r:id="rId4"/>
    <p:sldId id="261" r:id="rId5"/>
    <p:sldId id="263" r:id="rId6"/>
    <p:sldId id="257" r:id="rId7"/>
    <p:sldId id="258" r:id="rId8"/>
    <p:sldId id="265" r:id="rId9"/>
    <p:sldId id="267" r:id="rId10"/>
    <p:sldId id="268" r:id="rId11"/>
    <p:sldId id="270" r:id="rId12"/>
    <p:sldId id="269" r:id="rId13"/>
    <p:sldId id="266" r:id="rId14"/>
    <p:sldId id="272" r:id="rId1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B1111"/>
    <a:srgbClr val="DF4849"/>
    <a:srgbClr val="D21010"/>
    <a:srgbClr val="C30F0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p:cViewPr varScale="1">
        <p:scale>
          <a:sx n="121" d="100"/>
          <a:sy n="121" d="100"/>
        </p:scale>
        <p:origin x="744"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15C52C-3D2C-C420-B592-89090E12A8B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43E5AF86-DF29-8D8A-DFE7-CC92059388D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C36C414-321E-27EE-55D8-B04A25B645A3}"/>
              </a:ext>
            </a:extLst>
          </p:cNvPr>
          <p:cNvSpPr>
            <a:spLocks noGrp="1"/>
          </p:cNvSpPr>
          <p:nvPr>
            <p:ph type="dt" sz="half" idx="10"/>
          </p:nvPr>
        </p:nvSpPr>
        <p:spPr>
          <a:xfrm>
            <a:off x="838200" y="6356350"/>
            <a:ext cx="2743200" cy="365125"/>
          </a:xfrm>
          <a:prstGeom prst="rect">
            <a:avLst/>
          </a:prstGeom>
        </p:spPr>
        <p:txBody>
          <a:bodyPr/>
          <a:lstStyle/>
          <a:p>
            <a:fld id="{44C3DCF1-5C93-4973-B862-D76B97B83503}" type="datetimeFigureOut">
              <a:rPr lang="zh-CN" altLang="en-US" smtClean="0"/>
              <a:t>2025/12/22</a:t>
            </a:fld>
            <a:endParaRPr lang="zh-CN" altLang="en-US"/>
          </a:p>
        </p:txBody>
      </p:sp>
      <p:sp>
        <p:nvSpPr>
          <p:cNvPr id="5" name="页脚占位符 4">
            <a:extLst>
              <a:ext uri="{FF2B5EF4-FFF2-40B4-BE49-F238E27FC236}">
                <a16:creationId xmlns:a16="http://schemas.microsoft.com/office/drawing/2014/main" id="{057057BA-7984-243A-DC10-F680EDF2BB4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85652F8-7C85-BF93-E63B-40896CE58085}"/>
              </a:ext>
            </a:extLst>
          </p:cNvPr>
          <p:cNvSpPr>
            <a:spLocks noGrp="1"/>
          </p:cNvSpPr>
          <p:nvPr>
            <p:ph type="sldNum" sz="quarter" idx="12"/>
          </p:nvPr>
        </p:nvSpPr>
        <p:spPr>
          <a:xfrm>
            <a:off x="8610600" y="6356350"/>
            <a:ext cx="2743200" cy="365125"/>
          </a:xfrm>
          <a:prstGeom prst="rect">
            <a:avLst/>
          </a:prstGeom>
        </p:spPr>
        <p:txBody>
          <a:bodyPr/>
          <a:lstStyle/>
          <a:p>
            <a:fld id="{FB687CE3-D11F-49E2-848F-3180D971B7BE}" type="slidenum">
              <a:rPr lang="zh-CN" altLang="en-US" smtClean="0"/>
              <a:t>‹#›</a:t>
            </a:fld>
            <a:endParaRPr lang="zh-CN" altLang="en-US"/>
          </a:p>
        </p:txBody>
      </p:sp>
    </p:spTree>
    <p:extLst>
      <p:ext uri="{BB962C8B-B14F-4D97-AF65-F5344CB8AC3E}">
        <p14:creationId xmlns:p14="http://schemas.microsoft.com/office/powerpoint/2010/main" val="9292214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54E6E2E-A578-43E6-46FB-113650CF155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BE8FCF1-5456-05FB-94D7-107093A57F0B}"/>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A74CF28-38C9-EB8F-8A20-67C0F7C8F752}"/>
              </a:ext>
            </a:extLst>
          </p:cNvPr>
          <p:cNvSpPr>
            <a:spLocks noGrp="1"/>
          </p:cNvSpPr>
          <p:nvPr>
            <p:ph type="dt" sz="half" idx="10"/>
          </p:nvPr>
        </p:nvSpPr>
        <p:spPr>
          <a:xfrm>
            <a:off x="838200" y="6356350"/>
            <a:ext cx="2743200" cy="365125"/>
          </a:xfrm>
          <a:prstGeom prst="rect">
            <a:avLst/>
          </a:prstGeom>
        </p:spPr>
        <p:txBody>
          <a:bodyPr/>
          <a:lstStyle/>
          <a:p>
            <a:fld id="{44C3DCF1-5C93-4973-B862-D76B97B83503}" type="datetimeFigureOut">
              <a:rPr lang="zh-CN" altLang="en-US" smtClean="0"/>
              <a:t>2025/12/22</a:t>
            </a:fld>
            <a:endParaRPr lang="zh-CN" altLang="en-US"/>
          </a:p>
        </p:txBody>
      </p:sp>
      <p:sp>
        <p:nvSpPr>
          <p:cNvPr id="5" name="页脚占位符 4">
            <a:extLst>
              <a:ext uri="{FF2B5EF4-FFF2-40B4-BE49-F238E27FC236}">
                <a16:creationId xmlns:a16="http://schemas.microsoft.com/office/drawing/2014/main" id="{35E0BB7A-2904-1346-963F-7F426E7845B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30CEFC7-C58D-3F98-9896-22518AC28C34}"/>
              </a:ext>
            </a:extLst>
          </p:cNvPr>
          <p:cNvSpPr>
            <a:spLocks noGrp="1"/>
          </p:cNvSpPr>
          <p:nvPr>
            <p:ph type="sldNum" sz="quarter" idx="12"/>
          </p:nvPr>
        </p:nvSpPr>
        <p:spPr>
          <a:xfrm>
            <a:off x="8610600" y="6356350"/>
            <a:ext cx="2743200" cy="365125"/>
          </a:xfrm>
          <a:prstGeom prst="rect">
            <a:avLst/>
          </a:prstGeom>
        </p:spPr>
        <p:txBody>
          <a:bodyPr/>
          <a:lstStyle/>
          <a:p>
            <a:fld id="{FB687CE3-D11F-49E2-848F-3180D971B7BE}" type="slidenum">
              <a:rPr lang="zh-CN" altLang="en-US" smtClean="0"/>
              <a:t>‹#›</a:t>
            </a:fld>
            <a:endParaRPr lang="zh-CN" altLang="en-US"/>
          </a:p>
        </p:txBody>
      </p:sp>
    </p:spTree>
    <p:extLst>
      <p:ext uri="{BB962C8B-B14F-4D97-AF65-F5344CB8AC3E}">
        <p14:creationId xmlns:p14="http://schemas.microsoft.com/office/powerpoint/2010/main" val="21107112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DA19425-54CB-627A-8FB7-61E03591BDCB}"/>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D06A78B-3E9D-E6CE-96A7-90F2605CB3C0}"/>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EFCEC01-0041-189A-2BF9-F80A46AF472E}"/>
              </a:ext>
            </a:extLst>
          </p:cNvPr>
          <p:cNvSpPr>
            <a:spLocks noGrp="1"/>
          </p:cNvSpPr>
          <p:nvPr>
            <p:ph type="dt" sz="half" idx="10"/>
          </p:nvPr>
        </p:nvSpPr>
        <p:spPr>
          <a:xfrm>
            <a:off x="838200" y="6356350"/>
            <a:ext cx="2743200" cy="365125"/>
          </a:xfrm>
          <a:prstGeom prst="rect">
            <a:avLst/>
          </a:prstGeom>
        </p:spPr>
        <p:txBody>
          <a:bodyPr/>
          <a:lstStyle/>
          <a:p>
            <a:fld id="{44C3DCF1-5C93-4973-B862-D76B97B83503}" type="datetimeFigureOut">
              <a:rPr lang="zh-CN" altLang="en-US" smtClean="0"/>
              <a:t>2025/12/22</a:t>
            </a:fld>
            <a:endParaRPr lang="zh-CN" altLang="en-US"/>
          </a:p>
        </p:txBody>
      </p:sp>
      <p:sp>
        <p:nvSpPr>
          <p:cNvPr id="5" name="页脚占位符 4">
            <a:extLst>
              <a:ext uri="{FF2B5EF4-FFF2-40B4-BE49-F238E27FC236}">
                <a16:creationId xmlns:a16="http://schemas.microsoft.com/office/drawing/2014/main" id="{353FA416-4C9B-085D-6226-72D27DE682E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F90B9E3-0977-F617-E297-C1ACF3E969B7}"/>
              </a:ext>
            </a:extLst>
          </p:cNvPr>
          <p:cNvSpPr>
            <a:spLocks noGrp="1"/>
          </p:cNvSpPr>
          <p:nvPr>
            <p:ph type="sldNum" sz="quarter" idx="12"/>
          </p:nvPr>
        </p:nvSpPr>
        <p:spPr>
          <a:xfrm>
            <a:off x="8610600" y="6356350"/>
            <a:ext cx="2743200" cy="365125"/>
          </a:xfrm>
          <a:prstGeom prst="rect">
            <a:avLst/>
          </a:prstGeom>
        </p:spPr>
        <p:txBody>
          <a:bodyPr/>
          <a:lstStyle/>
          <a:p>
            <a:fld id="{FB687CE3-D11F-49E2-848F-3180D971B7BE}" type="slidenum">
              <a:rPr lang="zh-CN" altLang="en-US" smtClean="0"/>
              <a:t>‹#›</a:t>
            </a:fld>
            <a:endParaRPr lang="zh-CN" altLang="en-US"/>
          </a:p>
        </p:txBody>
      </p:sp>
    </p:spTree>
    <p:extLst>
      <p:ext uri="{BB962C8B-B14F-4D97-AF65-F5344CB8AC3E}">
        <p14:creationId xmlns:p14="http://schemas.microsoft.com/office/powerpoint/2010/main" val="13951458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B50A9F1-BA70-BA52-0440-59DF9FE9B4E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027916C-1B5E-2F09-776F-7DDCB968B232}"/>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2CFDC70-7ACA-59A5-27CA-744C510BF87B}"/>
              </a:ext>
            </a:extLst>
          </p:cNvPr>
          <p:cNvSpPr>
            <a:spLocks noGrp="1"/>
          </p:cNvSpPr>
          <p:nvPr>
            <p:ph type="dt" sz="half" idx="10"/>
          </p:nvPr>
        </p:nvSpPr>
        <p:spPr>
          <a:xfrm>
            <a:off x="838200" y="6356350"/>
            <a:ext cx="2743200" cy="365125"/>
          </a:xfrm>
          <a:prstGeom prst="rect">
            <a:avLst/>
          </a:prstGeom>
        </p:spPr>
        <p:txBody>
          <a:bodyPr/>
          <a:lstStyle/>
          <a:p>
            <a:fld id="{44C3DCF1-5C93-4973-B862-D76B97B83503}" type="datetimeFigureOut">
              <a:rPr lang="zh-CN" altLang="en-US" smtClean="0"/>
              <a:t>2025/12/22</a:t>
            </a:fld>
            <a:endParaRPr lang="zh-CN" altLang="en-US"/>
          </a:p>
        </p:txBody>
      </p:sp>
      <p:sp>
        <p:nvSpPr>
          <p:cNvPr id="5" name="页脚占位符 4">
            <a:extLst>
              <a:ext uri="{FF2B5EF4-FFF2-40B4-BE49-F238E27FC236}">
                <a16:creationId xmlns:a16="http://schemas.microsoft.com/office/drawing/2014/main" id="{471692DF-29E4-1752-594F-958C15AD6C2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2C06EA3-4A64-3F03-3A57-222974BE3D74}"/>
              </a:ext>
            </a:extLst>
          </p:cNvPr>
          <p:cNvSpPr>
            <a:spLocks noGrp="1"/>
          </p:cNvSpPr>
          <p:nvPr>
            <p:ph type="sldNum" sz="quarter" idx="12"/>
          </p:nvPr>
        </p:nvSpPr>
        <p:spPr>
          <a:xfrm>
            <a:off x="8610600" y="6356350"/>
            <a:ext cx="2743200" cy="365125"/>
          </a:xfrm>
          <a:prstGeom prst="rect">
            <a:avLst/>
          </a:prstGeom>
        </p:spPr>
        <p:txBody>
          <a:bodyPr/>
          <a:lstStyle/>
          <a:p>
            <a:fld id="{FB687CE3-D11F-49E2-848F-3180D971B7BE}" type="slidenum">
              <a:rPr lang="zh-CN" altLang="en-US" smtClean="0"/>
              <a:t>‹#›</a:t>
            </a:fld>
            <a:endParaRPr lang="zh-CN" altLang="en-US"/>
          </a:p>
        </p:txBody>
      </p:sp>
    </p:spTree>
    <p:extLst>
      <p:ext uri="{BB962C8B-B14F-4D97-AF65-F5344CB8AC3E}">
        <p14:creationId xmlns:p14="http://schemas.microsoft.com/office/powerpoint/2010/main" val="37323093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F175692-FBDC-F4A1-32B9-38CF3A4B4CC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3D559523-E379-116F-C1A5-0F1EE4B68DD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B9C972F-C135-B36F-D379-A9F835992048}"/>
              </a:ext>
            </a:extLst>
          </p:cNvPr>
          <p:cNvSpPr>
            <a:spLocks noGrp="1"/>
          </p:cNvSpPr>
          <p:nvPr>
            <p:ph type="dt" sz="half" idx="10"/>
          </p:nvPr>
        </p:nvSpPr>
        <p:spPr>
          <a:xfrm>
            <a:off x="838200" y="6356350"/>
            <a:ext cx="2743200" cy="365125"/>
          </a:xfrm>
          <a:prstGeom prst="rect">
            <a:avLst/>
          </a:prstGeom>
        </p:spPr>
        <p:txBody>
          <a:bodyPr/>
          <a:lstStyle/>
          <a:p>
            <a:fld id="{44C3DCF1-5C93-4973-B862-D76B97B83503}" type="datetimeFigureOut">
              <a:rPr lang="zh-CN" altLang="en-US" smtClean="0"/>
              <a:t>2025/12/22</a:t>
            </a:fld>
            <a:endParaRPr lang="zh-CN" altLang="en-US"/>
          </a:p>
        </p:txBody>
      </p:sp>
      <p:sp>
        <p:nvSpPr>
          <p:cNvPr id="5" name="页脚占位符 4">
            <a:extLst>
              <a:ext uri="{FF2B5EF4-FFF2-40B4-BE49-F238E27FC236}">
                <a16:creationId xmlns:a16="http://schemas.microsoft.com/office/drawing/2014/main" id="{3075FCDE-92A1-55CD-FEE7-0539A5C5220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5A05D91-8C51-439E-387B-9CE70D9C88B2}"/>
              </a:ext>
            </a:extLst>
          </p:cNvPr>
          <p:cNvSpPr>
            <a:spLocks noGrp="1"/>
          </p:cNvSpPr>
          <p:nvPr>
            <p:ph type="sldNum" sz="quarter" idx="12"/>
          </p:nvPr>
        </p:nvSpPr>
        <p:spPr>
          <a:xfrm>
            <a:off x="8610600" y="6356350"/>
            <a:ext cx="2743200" cy="365125"/>
          </a:xfrm>
          <a:prstGeom prst="rect">
            <a:avLst/>
          </a:prstGeom>
        </p:spPr>
        <p:txBody>
          <a:bodyPr/>
          <a:lstStyle/>
          <a:p>
            <a:fld id="{FB687CE3-D11F-49E2-848F-3180D971B7BE}" type="slidenum">
              <a:rPr lang="zh-CN" altLang="en-US" smtClean="0"/>
              <a:t>‹#›</a:t>
            </a:fld>
            <a:endParaRPr lang="zh-CN" altLang="en-US"/>
          </a:p>
        </p:txBody>
      </p:sp>
    </p:spTree>
    <p:extLst>
      <p:ext uri="{BB962C8B-B14F-4D97-AF65-F5344CB8AC3E}">
        <p14:creationId xmlns:p14="http://schemas.microsoft.com/office/powerpoint/2010/main" val="28732008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C48CE4A-B162-2BB6-8160-FC1523A184E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DC76C9B-B29B-0694-D059-2E2FE9D07F53}"/>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0E65A85B-9B3B-CE59-AE1D-4F5430A6004D}"/>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F6D61E00-C833-94D1-8344-4FD2CEFF5248}"/>
              </a:ext>
            </a:extLst>
          </p:cNvPr>
          <p:cNvSpPr>
            <a:spLocks noGrp="1"/>
          </p:cNvSpPr>
          <p:nvPr>
            <p:ph type="dt" sz="half" idx="10"/>
          </p:nvPr>
        </p:nvSpPr>
        <p:spPr>
          <a:xfrm>
            <a:off x="838200" y="6356350"/>
            <a:ext cx="2743200" cy="365125"/>
          </a:xfrm>
          <a:prstGeom prst="rect">
            <a:avLst/>
          </a:prstGeom>
        </p:spPr>
        <p:txBody>
          <a:bodyPr/>
          <a:lstStyle/>
          <a:p>
            <a:fld id="{44C3DCF1-5C93-4973-B862-D76B97B83503}" type="datetimeFigureOut">
              <a:rPr lang="zh-CN" altLang="en-US" smtClean="0"/>
              <a:t>2025/12/22</a:t>
            </a:fld>
            <a:endParaRPr lang="zh-CN" altLang="en-US"/>
          </a:p>
        </p:txBody>
      </p:sp>
      <p:sp>
        <p:nvSpPr>
          <p:cNvPr id="6" name="页脚占位符 5">
            <a:extLst>
              <a:ext uri="{FF2B5EF4-FFF2-40B4-BE49-F238E27FC236}">
                <a16:creationId xmlns:a16="http://schemas.microsoft.com/office/drawing/2014/main" id="{7223FDBC-DCFE-4594-BB5D-F640F8D7687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448F826-2837-8EEE-975D-F6BEBBAF8F26}"/>
              </a:ext>
            </a:extLst>
          </p:cNvPr>
          <p:cNvSpPr>
            <a:spLocks noGrp="1"/>
          </p:cNvSpPr>
          <p:nvPr>
            <p:ph type="sldNum" sz="quarter" idx="12"/>
          </p:nvPr>
        </p:nvSpPr>
        <p:spPr>
          <a:xfrm>
            <a:off x="8610600" y="6356350"/>
            <a:ext cx="2743200" cy="365125"/>
          </a:xfrm>
          <a:prstGeom prst="rect">
            <a:avLst/>
          </a:prstGeom>
        </p:spPr>
        <p:txBody>
          <a:bodyPr/>
          <a:lstStyle/>
          <a:p>
            <a:fld id="{FB687CE3-D11F-49E2-848F-3180D971B7BE}" type="slidenum">
              <a:rPr lang="zh-CN" altLang="en-US" smtClean="0"/>
              <a:t>‹#›</a:t>
            </a:fld>
            <a:endParaRPr lang="zh-CN" altLang="en-US"/>
          </a:p>
        </p:txBody>
      </p:sp>
    </p:spTree>
    <p:extLst>
      <p:ext uri="{BB962C8B-B14F-4D97-AF65-F5344CB8AC3E}">
        <p14:creationId xmlns:p14="http://schemas.microsoft.com/office/powerpoint/2010/main" val="17714397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CA7584B-821F-5FC0-750C-8CC16C27E681}"/>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C4A2787-48B2-E9F7-8B32-1D7C1513CD5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B044FB08-E901-07FD-A7FF-3BA3FA41325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3A81A3EC-A038-4FE2-FAE5-359919DD03E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4D734DDB-DA04-F1C5-6773-4C3989774BD2}"/>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CBF19863-BA2C-5392-47F0-292539C2076C}"/>
              </a:ext>
            </a:extLst>
          </p:cNvPr>
          <p:cNvSpPr>
            <a:spLocks noGrp="1"/>
          </p:cNvSpPr>
          <p:nvPr>
            <p:ph type="dt" sz="half" idx="10"/>
          </p:nvPr>
        </p:nvSpPr>
        <p:spPr>
          <a:xfrm>
            <a:off x="838200" y="6356350"/>
            <a:ext cx="2743200" cy="365125"/>
          </a:xfrm>
          <a:prstGeom prst="rect">
            <a:avLst/>
          </a:prstGeom>
        </p:spPr>
        <p:txBody>
          <a:bodyPr/>
          <a:lstStyle/>
          <a:p>
            <a:fld id="{44C3DCF1-5C93-4973-B862-D76B97B83503}" type="datetimeFigureOut">
              <a:rPr lang="zh-CN" altLang="en-US" smtClean="0"/>
              <a:t>2025/12/22</a:t>
            </a:fld>
            <a:endParaRPr lang="zh-CN" altLang="en-US"/>
          </a:p>
        </p:txBody>
      </p:sp>
      <p:sp>
        <p:nvSpPr>
          <p:cNvPr id="8" name="页脚占位符 7">
            <a:extLst>
              <a:ext uri="{FF2B5EF4-FFF2-40B4-BE49-F238E27FC236}">
                <a16:creationId xmlns:a16="http://schemas.microsoft.com/office/drawing/2014/main" id="{09A0B7E6-6731-5A54-4698-8AD925EEE0C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9D0A7A84-76CE-0BBE-1744-CEAB102C4A23}"/>
              </a:ext>
            </a:extLst>
          </p:cNvPr>
          <p:cNvSpPr>
            <a:spLocks noGrp="1"/>
          </p:cNvSpPr>
          <p:nvPr>
            <p:ph type="sldNum" sz="quarter" idx="12"/>
          </p:nvPr>
        </p:nvSpPr>
        <p:spPr>
          <a:xfrm>
            <a:off x="8610600" y="6356350"/>
            <a:ext cx="2743200" cy="365125"/>
          </a:xfrm>
          <a:prstGeom prst="rect">
            <a:avLst/>
          </a:prstGeom>
        </p:spPr>
        <p:txBody>
          <a:bodyPr/>
          <a:lstStyle/>
          <a:p>
            <a:fld id="{FB687CE3-D11F-49E2-848F-3180D971B7BE}" type="slidenum">
              <a:rPr lang="zh-CN" altLang="en-US" smtClean="0"/>
              <a:t>‹#›</a:t>
            </a:fld>
            <a:endParaRPr lang="zh-CN" altLang="en-US"/>
          </a:p>
        </p:txBody>
      </p:sp>
    </p:spTree>
    <p:extLst>
      <p:ext uri="{BB962C8B-B14F-4D97-AF65-F5344CB8AC3E}">
        <p14:creationId xmlns:p14="http://schemas.microsoft.com/office/powerpoint/2010/main" val="30240998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EE6322-3534-B47E-B662-97E410D128D1}"/>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4A40EFF-7763-6F8D-6206-F424D439082A}"/>
              </a:ext>
            </a:extLst>
          </p:cNvPr>
          <p:cNvSpPr>
            <a:spLocks noGrp="1"/>
          </p:cNvSpPr>
          <p:nvPr>
            <p:ph type="dt" sz="half" idx="10"/>
          </p:nvPr>
        </p:nvSpPr>
        <p:spPr>
          <a:xfrm>
            <a:off x="838200" y="6356350"/>
            <a:ext cx="2743200" cy="365125"/>
          </a:xfrm>
          <a:prstGeom prst="rect">
            <a:avLst/>
          </a:prstGeom>
        </p:spPr>
        <p:txBody>
          <a:bodyPr/>
          <a:lstStyle/>
          <a:p>
            <a:fld id="{44C3DCF1-5C93-4973-B862-D76B97B83503}" type="datetimeFigureOut">
              <a:rPr lang="zh-CN" altLang="en-US" smtClean="0"/>
              <a:t>2025/12/22</a:t>
            </a:fld>
            <a:endParaRPr lang="zh-CN" altLang="en-US"/>
          </a:p>
        </p:txBody>
      </p:sp>
      <p:sp>
        <p:nvSpPr>
          <p:cNvPr id="4" name="页脚占位符 3">
            <a:extLst>
              <a:ext uri="{FF2B5EF4-FFF2-40B4-BE49-F238E27FC236}">
                <a16:creationId xmlns:a16="http://schemas.microsoft.com/office/drawing/2014/main" id="{B0D049B8-7844-A89F-263D-2F9AC417E91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4F470757-150A-2369-DA94-FF0807176BD5}"/>
              </a:ext>
            </a:extLst>
          </p:cNvPr>
          <p:cNvSpPr>
            <a:spLocks noGrp="1"/>
          </p:cNvSpPr>
          <p:nvPr>
            <p:ph type="sldNum" sz="quarter" idx="12"/>
          </p:nvPr>
        </p:nvSpPr>
        <p:spPr>
          <a:xfrm>
            <a:off x="8610600" y="6356350"/>
            <a:ext cx="2743200" cy="365125"/>
          </a:xfrm>
          <a:prstGeom prst="rect">
            <a:avLst/>
          </a:prstGeom>
        </p:spPr>
        <p:txBody>
          <a:bodyPr/>
          <a:lstStyle/>
          <a:p>
            <a:fld id="{FB687CE3-D11F-49E2-848F-3180D971B7BE}" type="slidenum">
              <a:rPr lang="zh-CN" altLang="en-US" smtClean="0"/>
              <a:t>‹#›</a:t>
            </a:fld>
            <a:endParaRPr lang="zh-CN" altLang="en-US"/>
          </a:p>
        </p:txBody>
      </p:sp>
    </p:spTree>
    <p:extLst>
      <p:ext uri="{BB962C8B-B14F-4D97-AF65-F5344CB8AC3E}">
        <p14:creationId xmlns:p14="http://schemas.microsoft.com/office/powerpoint/2010/main" val="41965979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F7DEF502-A416-F2D9-2E98-39DE150D5778}"/>
              </a:ext>
            </a:extLst>
          </p:cNvPr>
          <p:cNvSpPr>
            <a:spLocks noGrp="1"/>
          </p:cNvSpPr>
          <p:nvPr>
            <p:ph type="dt" sz="half" idx="10"/>
          </p:nvPr>
        </p:nvSpPr>
        <p:spPr>
          <a:xfrm>
            <a:off x="838200" y="6356350"/>
            <a:ext cx="2743200" cy="365125"/>
          </a:xfrm>
          <a:prstGeom prst="rect">
            <a:avLst/>
          </a:prstGeom>
        </p:spPr>
        <p:txBody>
          <a:bodyPr/>
          <a:lstStyle/>
          <a:p>
            <a:fld id="{44C3DCF1-5C93-4973-B862-D76B97B83503}" type="datetimeFigureOut">
              <a:rPr lang="zh-CN" altLang="en-US" smtClean="0"/>
              <a:t>2025/12/22</a:t>
            </a:fld>
            <a:endParaRPr lang="zh-CN" altLang="en-US"/>
          </a:p>
        </p:txBody>
      </p:sp>
      <p:sp>
        <p:nvSpPr>
          <p:cNvPr id="3" name="页脚占位符 2">
            <a:extLst>
              <a:ext uri="{FF2B5EF4-FFF2-40B4-BE49-F238E27FC236}">
                <a16:creationId xmlns:a16="http://schemas.microsoft.com/office/drawing/2014/main" id="{30DC48BA-3998-7098-9AED-36FBAF4717E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644FA8EA-6828-9043-36CD-D2B521DE7D18}"/>
              </a:ext>
            </a:extLst>
          </p:cNvPr>
          <p:cNvSpPr>
            <a:spLocks noGrp="1"/>
          </p:cNvSpPr>
          <p:nvPr>
            <p:ph type="sldNum" sz="quarter" idx="12"/>
          </p:nvPr>
        </p:nvSpPr>
        <p:spPr>
          <a:xfrm>
            <a:off x="8610600" y="6356350"/>
            <a:ext cx="2743200" cy="365125"/>
          </a:xfrm>
          <a:prstGeom prst="rect">
            <a:avLst/>
          </a:prstGeom>
        </p:spPr>
        <p:txBody>
          <a:bodyPr/>
          <a:lstStyle/>
          <a:p>
            <a:fld id="{FB687CE3-D11F-49E2-848F-3180D971B7BE}" type="slidenum">
              <a:rPr lang="zh-CN" altLang="en-US" smtClean="0"/>
              <a:t>‹#›</a:t>
            </a:fld>
            <a:endParaRPr lang="zh-CN" altLang="en-US"/>
          </a:p>
        </p:txBody>
      </p:sp>
    </p:spTree>
    <p:extLst>
      <p:ext uri="{BB962C8B-B14F-4D97-AF65-F5344CB8AC3E}">
        <p14:creationId xmlns:p14="http://schemas.microsoft.com/office/powerpoint/2010/main" val="7640390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0804C9-1263-5179-9A1A-DCD090DB6C7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B7C63425-AA32-4B55-8AAD-AC836CAD177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01D1AD3-69E5-86C9-F501-F6BCEBCCF0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C40C360-BAF2-4DC7-1F8C-09C7E5C6B4B5}"/>
              </a:ext>
            </a:extLst>
          </p:cNvPr>
          <p:cNvSpPr>
            <a:spLocks noGrp="1"/>
          </p:cNvSpPr>
          <p:nvPr>
            <p:ph type="dt" sz="half" idx="10"/>
          </p:nvPr>
        </p:nvSpPr>
        <p:spPr>
          <a:xfrm>
            <a:off x="838200" y="6356350"/>
            <a:ext cx="2743200" cy="365125"/>
          </a:xfrm>
          <a:prstGeom prst="rect">
            <a:avLst/>
          </a:prstGeom>
        </p:spPr>
        <p:txBody>
          <a:bodyPr/>
          <a:lstStyle/>
          <a:p>
            <a:fld id="{44C3DCF1-5C93-4973-B862-D76B97B83503}" type="datetimeFigureOut">
              <a:rPr lang="zh-CN" altLang="en-US" smtClean="0"/>
              <a:t>2025/12/22</a:t>
            </a:fld>
            <a:endParaRPr lang="zh-CN" altLang="en-US"/>
          </a:p>
        </p:txBody>
      </p:sp>
      <p:sp>
        <p:nvSpPr>
          <p:cNvPr id="6" name="页脚占位符 5">
            <a:extLst>
              <a:ext uri="{FF2B5EF4-FFF2-40B4-BE49-F238E27FC236}">
                <a16:creationId xmlns:a16="http://schemas.microsoft.com/office/drawing/2014/main" id="{D566C360-1CDA-4AFF-EB25-9E4882AEC66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BE3C3C7-A381-C20D-728D-84540CC49BF8}"/>
              </a:ext>
            </a:extLst>
          </p:cNvPr>
          <p:cNvSpPr>
            <a:spLocks noGrp="1"/>
          </p:cNvSpPr>
          <p:nvPr>
            <p:ph type="sldNum" sz="quarter" idx="12"/>
          </p:nvPr>
        </p:nvSpPr>
        <p:spPr>
          <a:xfrm>
            <a:off x="8610600" y="6356350"/>
            <a:ext cx="2743200" cy="365125"/>
          </a:xfrm>
          <a:prstGeom prst="rect">
            <a:avLst/>
          </a:prstGeom>
        </p:spPr>
        <p:txBody>
          <a:bodyPr/>
          <a:lstStyle/>
          <a:p>
            <a:fld id="{FB687CE3-D11F-49E2-848F-3180D971B7BE}" type="slidenum">
              <a:rPr lang="zh-CN" altLang="en-US" smtClean="0"/>
              <a:t>‹#›</a:t>
            </a:fld>
            <a:endParaRPr lang="zh-CN" altLang="en-US"/>
          </a:p>
        </p:txBody>
      </p:sp>
    </p:spTree>
    <p:extLst>
      <p:ext uri="{BB962C8B-B14F-4D97-AF65-F5344CB8AC3E}">
        <p14:creationId xmlns:p14="http://schemas.microsoft.com/office/powerpoint/2010/main" val="40821073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C34B5BB-096A-B38E-53D7-248D0D5079E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EC0E274-FD3B-91EB-4E26-ACCBD20A484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F33AACE0-3400-2B78-62DA-DF90DCDF31D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33E7DD48-E106-A4A4-EA76-83D640F27DB2}"/>
              </a:ext>
            </a:extLst>
          </p:cNvPr>
          <p:cNvSpPr>
            <a:spLocks noGrp="1"/>
          </p:cNvSpPr>
          <p:nvPr>
            <p:ph type="dt" sz="half" idx="10"/>
          </p:nvPr>
        </p:nvSpPr>
        <p:spPr>
          <a:xfrm>
            <a:off x="838200" y="6356350"/>
            <a:ext cx="2743200" cy="365125"/>
          </a:xfrm>
          <a:prstGeom prst="rect">
            <a:avLst/>
          </a:prstGeom>
        </p:spPr>
        <p:txBody>
          <a:bodyPr/>
          <a:lstStyle/>
          <a:p>
            <a:fld id="{44C3DCF1-5C93-4973-B862-D76B97B83503}" type="datetimeFigureOut">
              <a:rPr lang="zh-CN" altLang="en-US" smtClean="0"/>
              <a:t>2025/12/22</a:t>
            </a:fld>
            <a:endParaRPr lang="zh-CN" altLang="en-US"/>
          </a:p>
        </p:txBody>
      </p:sp>
      <p:sp>
        <p:nvSpPr>
          <p:cNvPr id="6" name="页脚占位符 5">
            <a:extLst>
              <a:ext uri="{FF2B5EF4-FFF2-40B4-BE49-F238E27FC236}">
                <a16:creationId xmlns:a16="http://schemas.microsoft.com/office/drawing/2014/main" id="{CC8070AD-718F-634E-3F7C-219F1D0448F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080E5C91-701F-15FA-91F6-D202576263DA}"/>
              </a:ext>
            </a:extLst>
          </p:cNvPr>
          <p:cNvSpPr>
            <a:spLocks noGrp="1"/>
          </p:cNvSpPr>
          <p:nvPr>
            <p:ph type="sldNum" sz="quarter" idx="12"/>
          </p:nvPr>
        </p:nvSpPr>
        <p:spPr>
          <a:xfrm>
            <a:off x="8610600" y="6356350"/>
            <a:ext cx="2743200" cy="365125"/>
          </a:xfrm>
          <a:prstGeom prst="rect">
            <a:avLst/>
          </a:prstGeom>
        </p:spPr>
        <p:txBody>
          <a:bodyPr/>
          <a:lstStyle/>
          <a:p>
            <a:fld id="{FB687CE3-D11F-49E2-848F-3180D971B7BE}" type="slidenum">
              <a:rPr lang="zh-CN" altLang="en-US" smtClean="0"/>
              <a:t>‹#›</a:t>
            </a:fld>
            <a:endParaRPr lang="zh-CN" altLang="en-US"/>
          </a:p>
        </p:txBody>
      </p:sp>
    </p:spTree>
    <p:extLst>
      <p:ext uri="{BB962C8B-B14F-4D97-AF65-F5344CB8AC3E}">
        <p14:creationId xmlns:p14="http://schemas.microsoft.com/office/powerpoint/2010/main" val="40256645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FAFC9EF-7A72-E5A1-6897-56BCF85EA354}"/>
              </a:ext>
            </a:extLst>
          </p:cNvPr>
          <p:cNvPicPr>
            <a:picLocks noChangeAspect="1"/>
          </p:cNvPicPr>
          <p:nvPr userDrawn="1"/>
        </p:nvPicPr>
        <p:blipFill>
          <a:blip r:embed="rId13">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76944930-F064-038C-7C93-B6E97E573945}"/>
              </a:ext>
            </a:extLst>
          </p:cNvPr>
          <p:cNvPicPr>
            <a:picLocks noChangeAspect="1"/>
          </p:cNvPicPr>
          <p:nvPr userDrawn="1"/>
        </p:nvPicPr>
        <p:blipFill>
          <a:blip r:embed="rId14"/>
          <a:stretch>
            <a:fillRect/>
          </a:stretch>
        </p:blipFill>
        <p:spPr>
          <a:xfrm flipH="1">
            <a:off x="0" y="6099697"/>
            <a:ext cx="12192000" cy="788266"/>
          </a:xfrm>
          <a:prstGeom prst="rect">
            <a:avLst/>
          </a:prstGeom>
        </p:spPr>
      </p:pic>
      <p:pic>
        <p:nvPicPr>
          <p:cNvPr id="9" name="图片 8">
            <a:extLst>
              <a:ext uri="{FF2B5EF4-FFF2-40B4-BE49-F238E27FC236}">
                <a16:creationId xmlns:a16="http://schemas.microsoft.com/office/drawing/2014/main" id="{63487E10-8931-F5D8-5791-5A755CA21C4C}"/>
              </a:ext>
            </a:extLst>
          </p:cNvPr>
          <p:cNvPicPr>
            <a:picLocks noChangeAspect="1"/>
          </p:cNvPicPr>
          <p:nvPr userDrawn="1"/>
        </p:nvPicPr>
        <p:blipFill rotWithShape="1">
          <a:blip r:embed="rId15" cstate="print">
            <a:extLst>
              <a:ext uri="{28A0092B-C50C-407E-A947-70E740481C1C}">
                <a14:useLocalDpi xmlns:a14="http://schemas.microsoft.com/office/drawing/2010/main"/>
              </a:ext>
            </a:extLst>
          </a:blip>
          <a:srcRect/>
          <a:stretch/>
        </p:blipFill>
        <p:spPr>
          <a:xfrm>
            <a:off x="160866" y="145122"/>
            <a:ext cx="660401" cy="627191"/>
          </a:xfrm>
          <a:prstGeom prst="rect">
            <a:avLst/>
          </a:prstGeom>
        </p:spPr>
      </p:pic>
      <p:cxnSp>
        <p:nvCxnSpPr>
          <p:cNvPr id="10" name="直接连接符 9">
            <a:extLst>
              <a:ext uri="{FF2B5EF4-FFF2-40B4-BE49-F238E27FC236}">
                <a16:creationId xmlns:a16="http://schemas.microsoft.com/office/drawing/2014/main" id="{F76EDDD0-8F58-F9FF-3770-1ABFFB68E986}"/>
              </a:ext>
            </a:extLst>
          </p:cNvPr>
          <p:cNvCxnSpPr>
            <a:cxnSpLocks/>
          </p:cNvCxnSpPr>
          <p:nvPr userDrawn="1"/>
        </p:nvCxnSpPr>
        <p:spPr>
          <a:xfrm>
            <a:off x="821267" y="822708"/>
            <a:ext cx="10955866" cy="8225"/>
          </a:xfrm>
          <a:prstGeom prst="line">
            <a:avLst/>
          </a:prstGeom>
          <a:ln w="6350">
            <a:solidFill>
              <a:schemeClr val="bg2">
                <a:lumMod val="75000"/>
              </a:schemeClr>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56641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7B66E6-C606-CAD4-1E0A-FA56373A5602}"/>
            </a:ext>
          </a:extLst>
        </p:cNvPr>
        <p:cNvGrpSpPr/>
        <p:nvPr/>
      </p:nvGrpSpPr>
      <p:grpSpPr>
        <a:xfrm>
          <a:off x="0" y="0"/>
          <a:ext cx="0" cy="0"/>
          <a:chOff x="0" y="0"/>
          <a:chExt cx="0" cy="0"/>
        </a:xfrm>
      </p:grpSpPr>
      <p:sp>
        <p:nvSpPr>
          <p:cNvPr id="8" name="矩形 7">
            <a:extLst>
              <a:ext uri="{FF2B5EF4-FFF2-40B4-BE49-F238E27FC236}">
                <a16:creationId xmlns:a16="http://schemas.microsoft.com/office/drawing/2014/main" id="{A96B30E8-D3D7-798F-E727-854FCD205F59}"/>
              </a:ext>
            </a:extLst>
          </p:cNvPr>
          <p:cNvSpPr/>
          <p:nvPr/>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6" name="图片 25">
            <a:extLst>
              <a:ext uri="{FF2B5EF4-FFF2-40B4-BE49-F238E27FC236}">
                <a16:creationId xmlns:a16="http://schemas.microsoft.com/office/drawing/2014/main" id="{85DA4683-48E4-F7C5-4503-1D7BF4A4A01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025" y="0"/>
            <a:ext cx="12209025" cy="3687775"/>
          </a:xfrm>
          <a:prstGeom prst="rect">
            <a:avLst/>
          </a:prstGeom>
        </p:spPr>
      </p:pic>
      <p:pic>
        <p:nvPicPr>
          <p:cNvPr id="2" name="图片 1">
            <a:extLst>
              <a:ext uri="{FF2B5EF4-FFF2-40B4-BE49-F238E27FC236}">
                <a16:creationId xmlns:a16="http://schemas.microsoft.com/office/drawing/2014/main" id="{46C5BB84-7381-C6A7-BFCC-0868D6C5464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56448"/>
          <a:stretch/>
        </p:blipFill>
        <p:spPr>
          <a:xfrm>
            <a:off x="0" y="2649378"/>
            <a:ext cx="12192001" cy="4289842"/>
          </a:xfrm>
          <a:prstGeom prst="rect">
            <a:avLst/>
          </a:prstGeom>
        </p:spPr>
      </p:pic>
      <p:pic>
        <p:nvPicPr>
          <p:cNvPr id="67" name="图片 66" descr="背景图案&#10;&#10;描述已自动生成">
            <a:extLst>
              <a:ext uri="{FF2B5EF4-FFF2-40B4-BE49-F238E27FC236}">
                <a16:creationId xmlns:a16="http://schemas.microsoft.com/office/drawing/2014/main" id="{89DA2E5C-7C03-9708-4526-BCFC85D72D7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768" y="5618420"/>
            <a:ext cx="12209025" cy="1320800"/>
          </a:xfrm>
          <a:prstGeom prst="rect">
            <a:avLst/>
          </a:prstGeom>
        </p:spPr>
      </p:pic>
      <p:pic>
        <p:nvPicPr>
          <p:cNvPr id="3" name="图片 2">
            <a:extLst>
              <a:ext uri="{FF2B5EF4-FFF2-40B4-BE49-F238E27FC236}">
                <a16:creationId xmlns:a16="http://schemas.microsoft.com/office/drawing/2014/main" id="{AEC6BA59-9DBD-2A08-00ED-8C8D59A1CFA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5058" y="0"/>
            <a:ext cx="12244083" cy="3687775"/>
          </a:xfrm>
          <a:prstGeom prst="rect">
            <a:avLst/>
          </a:prstGeom>
        </p:spPr>
      </p:pic>
      <p:sp>
        <p:nvSpPr>
          <p:cNvPr id="4" name="文本框 3">
            <a:extLst>
              <a:ext uri="{FF2B5EF4-FFF2-40B4-BE49-F238E27FC236}">
                <a16:creationId xmlns:a16="http://schemas.microsoft.com/office/drawing/2014/main" id="{3DD27489-1835-C8CA-F909-A818F2A674E9}"/>
              </a:ext>
            </a:extLst>
          </p:cNvPr>
          <p:cNvSpPr txBox="1"/>
          <p:nvPr/>
        </p:nvSpPr>
        <p:spPr>
          <a:xfrm>
            <a:off x="-35058" y="1843887"/>
            <a:ext cx="12209023" cy="1015663"/>
          </a:xfrm>
          <a:prstGeom prst="rect">
            <a:avLst/>
          </a:prstGeom>
          <a:noFill/>
        </p:spPr>
        <p:txBody>
          <a:bodyPr wrap="square">
            <a:spAutoFit/>
          </a:bodyPr>
          <a:lstStyle>
            <a:defPPr>
              <a:defRPr lang="zh-CN"/>
            </a:defPPr>
            <a:lvl1pPr marR="0" lvl="0" indent="0" algn="ctr" fontAlgn="auto">
              <a:lnSpc>
                <a:spcPct val="100000"/>
              </a:lnSpc>
              <a:spcBef>
                <a:spcPts val="0"/>
              </a:spcBef>
              <a:spcAft>
                <a:spcPts val="0"/>
              </a:spcAft>
              <a:buClrTx/>
              <a:buSzTx/>
              <a:buFontTx/>
              <a:buNone/>
              <a:tabLst/>
              <a:defRPr kumimoji="0" sz="5600" b="0" i="0" u="none" strike="noStrike" cap="none" spc="0" normalizeH="0" baseline="0">
                <a:ln>
                  <a:noFill/>
                </a:ln>
                <a:gradFill flip="none" rotWithShape="1">
                  <a:gsLst>
                    <a:gs pos="0">
                      <a:srgbClr val="BF2D20">
                        <a:lumMod val="60000"/>
                        <a:lumOff val="40000"/>
                      </a:srgbClr>
                    </a:gs>
                    <a:gs pos="69000">
                      <a:srgbClr val="BF2D20">
                        <a:lumMod val="100000"/>
                      </a:srgbClr>
                    </a:gs>
                    <a:gs pos="97000">
                      <a:srgbClr val="75170D">
                        <a:lumMod val="80000"/>
                        <a:lumOff val="20000"/>
                      </a:srgbClr>
                    </a:gs>
                  </a:gsLst>
                  <a:lin ang="5400000" scaled="1"/>
                  <a:tileRect/>
                </a:gradFill>
                <a:effectLst/>
                <a:uLnTx/>
                <a:uFillTx/>
                <a:latin typeface="思源宋体 CN Heavy"/>
                <a:ea typeface="思源宋体 CN Heavy"/>
              </a:defRPr>
            </a:lvl1pPr>
          </a:lstStyle>
          <a:p>
            <a:r>
              <a:rPr lang="zh-CN" altLang="en-US" sz="6000" spc="300" dirty="0"/>
              <a:t>请输入课程标题</a:t>
            </a:r>
          </a:p>
        </p:txBody>
      </p:sp>
      <p:pic>
        <p:nvPicPr>
          <p:cNvPr id="6" name="图片 5">
            <a:extLst>
              <a:ext uri="{FF2B5EF4-FFF2-40B4-BE49-F238E27FC236}">
                <a16:creationId xmlns:a16="http://schemas.microsoft.com/office/drawing/2014/main" id="{514D52EB-A317-080F-B0EB-D49C6C505FD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01685" y="221134"/>
            <a:ext cx="3619700" cy="853946"/>
          </a:xfrm>
          <a:prstGeom prst="rect">
            <a:avLst/>
          </a:prstGeom>
        </p:spPr>
      </p:pic>
      <p:sp>
        <p:nvSpPr>
          <p:cNvPr id="7" name="矩形 6">
            <a:extLst>
              <a:ext uri="{FF2B5EF4-FFF2-40B4-BE49-F238E27FC236}">
                <a16:creationId xmlns:a16="http://schemas.microsoft.com/office/drawing/2014/main" id="{F4E07565-0885-4534-6726-5B3CD45143DE}"/>
              </a:ext>
            </a:extLst>
          </p:cNvPr>
          <p:cNvSpPr/>
          <p:nvPr/>
        </p:nvSpPr>
        <p:spPr>
          <a:xfrm>
            <a:off x="3504320" y="2762492"/>
            <a:ext cx="5130265" cy="499624"/>
          </a:xfrm>
          <a:prstGeom prst="rect">
            <a:avLst/>
          </a:prstGeom>
        </p:spPr>
        <p:txBody>
          <a:bodyPr wrap="square">
            <a:spAutoFit/>
          </a:bodyPr>
          <a:lstStyle/>
          <a:p>
            <a:pPr lvl="0" algn="dist">
              <a:lnSpc>
                <a:spcPct val="150000"/>
              </a:lnSpc>
              <a:buClr>
                <a:srgbClr val="C30F0F"/>
              </a:buClr>
              <a:defRPr/>
            </a:pP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sym typeface="+mn-lt"/>
              </a:rPr>
              <a:t>Xinjiang Agricultural University</a:t>
            </a:r>
            <a:endPar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sym typeface="+mn-lt"/>
            </a:endParaRPr>
          </a:p>
        </p:txBody>
      </p:sp>
    </p:spTree>
    <p:extLst>
      <p:ext uri="{BB962C8B-B14F-4D97-AF65-F5344CB8AC3E}">
        <p14:creationId xmlns:p14="http://schemas.microsoft.com/office/powerpoint/2010/main" val="18660895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a:extLst>
              <a:ext uri="{FF2B5EF4-FFF2-40B4-BE49-F238E27FC236}">
                <a16:creationId xmlns:a16="http://schemas.microsoft.com/office/drawing/2014/main" id="{43E614D4-C052-53DB-0BAE-781B40C873F6}"/>
              </a:ext>
            </a:extLst>
          </p:cNvPr>
          <p:cNvSpPr txBox="1"/>
          <p:nvPr/>
        </p:nvSpPr>
        <p:spPr>
          <a:xfrm>
            <a:off x="821267" y="162218"/>
            <a:ext cx="3268133" cy="584775"/>
          </a:xfrm>
          <a:prstGeom prst="rect">
            <a:avLst/>
          </a:prstGeom>
          <a:noFill/>
        </p:spPr>
        <p:txBody>
          <a:bodyPr wrap="square">
            <a:spAutoFit/>
          </a:bodyPr>
          <a:lstStyle/>
          <a:p>
            <a:r>
              <a:rPr lang="zh-CN" altLang="en-US" sz="3200" dirty="0">
                <a:gradFill flip="none" rotWithShape="1">
                  <a:gsLst>
                    <a:gs pos="0">
                      <a:srgbClr val="BF2D20">
                        <a:lumMod val="60000"/>
                        <a:lumOff val="40000"/>
                      </a:srgbClr>
                    </a:gs>
                    <a:gs pos="69000">
                      <a:srgbClr val="BF2D20">
                        <a:lumMod val="100000"/>
                      </a:srgbClr>
                    </a:gs>
                    <a:gs pos="97000">
                      <a:srgbClr val="75170D">
                        <a:lumMod val="80000"/>
                        <a:lumOff val="20000"/>
                      </a:srgbClr>
                    </a:gs>
                  </a:gsLst>
                  <a:lin ang="5400000" scaled="1"/>
                  <a:tileRect/>
                </a:gradFill>
                <a:latin typeface="思源宋体 CN Heavy"/>
                <a:ea typeface="思源宋体 CN Heavy"/>
              </a:rPr>
              <a:t>由此输入小标题</a:t>
            </a:r>
          </a:p>
        </p:txBody>
      </p:sp>
      <p:grpSp>
        <p:nvGrpSpPr>
          <p:cNvPr id="7" name="组合 6">
            <a:extLst>
              <a:ext uri="{FF2B5EF4-FFF2-40B4-BE49-F238E27FC236}">
                <a16:creationId xmlns:a16="http://schemas.microsoft.com/office/drawing/2014/main" id="{797E6EAF-E7F6-1452-5547-74BF5B12E5F5}"/>
              </a:ext>
            </a:extLst>
          </p:cNvPr>
          <p:cNvGrpSpPr/>
          <p:nvPr/>
        </p:nvGrpSpPr>
        <p:grpSpPr>
          <a:xfrm>
            <a:off x="914401" y="1324020"/>
            <a:ext cx="4402666" cy="4738113"/>
            <a:chOff x="872067" y="1535686"/>
            <a:chExt cx="4402666" cy="4738113"/>
          </a:xfrm>
        </p:grpSpPr>
        <p:sp>
          <p:nvSpPr>
            <p:cNvPr id="2" name="矩形 1">
              <a:extLst>
                <a:ext uri="{FF2B5EF4-FFF2-40B4-BE49-F238E27FC236}">
                  <a16:creationId xmlns:a16="http://schemas.microsoft.com/office/drawing/2014/main" id="{F86F0153-10B3-BBD7-FBA6-948151158F03}"/>
                </a:ext>
              </a:extLst>
            </p:cNvPr>
            <p:cNvSpPr/>
            <p:nvPr/>
          </p:nvSpPr>
          <p:spPr bwMode="auto">
            <a:xfrm>
              <a:off x="872067" y="1914168"/>
              <a:ext cx="4402666" cy="4359631"/>
            </a:xfrm>
            <a:prstGeom prst="rect">
              <a:avLst/>
            </a:prstGeom>
            <a:noFill/>
            <a:ln w="6350" cap="flat" cmpd="sng" algn="ctr">
              <a:solidFill>
                <a:srgbClr val="C30F0F"/>
              </a:solidFill>
              <a:prstDash val="sysDash"/>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defRPr/>
              </a:pPr>
              <a:endParaRPr kumimoji="0" lang="zh-CN" altLang="en-US" sz="1800" b="0" i="0" u="none" strike="noStrike" kern="1200" cap="none" spc="0" normalizeH="0" baseline="0" noProof="0">
                <a:ln>
                  <a:noFill/>
                </a:ln>
                <a:solidFill>
                  <a:srgbClr val="3D3D3D"/>
                </a:solidFill>
                <a:effectLst/>
                <a:uLnTx/>
                <a:uFillTx/>
                <a:latin typeface="Noto Sans CJK Regular" panose="020B0500000000000000" pitchFamily="34" charset="-122"/>
                <a:ea typeface="宋体" pitchFamily="2" charset="-122"/>
                <a:cs typeface="+mn-cs"/>
              </a:endParaRPr>
            </a:p>
          </p:txBody>
        </p:sp>
        <p:sp>
          <p:nvSpPr>
            <p:cNvPr id="19" name="矩形: 圆角 18">
              <a:extLst>
                <a:ext uri="{FF2B5EF4-FFF2-40B4-BE49-F238E27FC236}">
                  <a16:creationId xmlns:a16="http://schemas.microsoft.com/office/drawing/2014/main" id="{01779A8B-4F08-03EA-2EF5-10EA3BAACE87}"/>
                </a:ext>
              </a:extLst>
            </p:cNvPr>
            <p:cNvSpPr/>
            <p:nvPr/>
          </p:nvSpPr>
          <p:spPr>
            <a:xfrm>
              <a:off x="2071690" y="1535686"/>
              <a:ext cx="2003420" cy="756965"/>
            </a:xfrm>
            <a:prstGeom prst="roundRect">
              <a:avLst>
                <a:gd name="adj" fmla="val 0"/>
              </a:avLst>
            </a:prstGeom>
            <a:solidFill>
              <a:srgbClr val="C30F0F"/>
            </a:solidFill>
            <a:ln>
              <a:noFill/>
            </a:ln>
            <a:effectLst>
              <a:outerShdw blurRad="254000" dist="127000" dir="1500000" sx="94000" sy="94000" algn="ctr" rotWithShape="0">
                <a:srgbClr val="DF4849">
                  <a:alpha val="5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400" dirty="0">
                  <a:ln w="19050">
                    <a:noFill/>
                  </a:ln>
                  <a:gradFill>
                    <a:gsLst>
                      <a:gs pos="100000">
                        <a:srgbClr val="E9BE61"/>
                      </a:gs>
                      <a:gs pos="49000">
                        <a:srgbClr val="FEEFAC"/>
                      </a:gs>
                    </a:gsLst>
                    <a:lin ang="5400000" scaled="0"/>
                  </a:gradFill>
                  <a:latin typeface="思源宋体 CN Heavy" panose="02020900000000000000" pitchFamily="18" charset="-122"/>
                  <a:ea typeface="思源宋体 CN Heavy" panose="02020900000000000000" pitchFamily="18" charset="-122"/>
                  <a:sym typeface="+mn-lt"/>
                </a:rPr>
                <a:t>二级标题</a:t>
              </a:r>
            </a:p>
          </p:txBody>
        </p:sp>
        <p:sp>
          <p:nvSpPr>
            <p:cNvPr id="4" name="文本框 3">
              <a:extLst>
                <a:ext uri="{FF2B5EF4-FFF2-40B4-BE49-F238E27FC236}">
                  <a16:creationId xmlns:a16="http://schemas.microsoft.com/office/drawing/2014/main" id="{B5FF8224-CFB7-15C3-92CA-C5C07A196E36}"/>
                </a:ext>
              </a:extLst>
            </p:cNvPr>
            <p:cNvSpPr txBox="1"/>
            <p:nvPr/>
          </p:nvSpPr>
          <p:spPr>
            <a:xfrm>
              <a:off x="1236134" y="2599526"/>
              <a:ext cx="3674531" cy="3367397"/>
            </a:xfrm>
            <a:prstGeom prst="rect">
              <a:avLst/>
            </a:prstGeom>
            <a:noFill/>
          </p:spPr>
          <p:txBody>
            <a:bodyPr wrap="square">
              <a:spAutoFit/>
            </a:bodyPr>
            <a:lstStyle/>
            <a:p>
              <a:pPr marL="285750" lvl="0" indent="-285750" algn="just">
                <a:lnSpc>
                  <a:spcPct val="150000"/>
                </a:lnSpc>
                <a:buFont typeface="Arial" panose="020B0604020202020204" pitchFamily="34" charset="0"/>
                <a:buChar char="•"/>
                <a:defRPr/>
              </a:pPr>
              <a:r>
                <a:rPr lang="zh-CN" altLang="en-US" sz="1800" dirty="0">
                  <a:solidFill>
                    <a:schemeClr val="tx1">
                      <a:lumMod val="95000"/>
                      <a:lumOff val="5000"/>
                    </a:schemeClr>
                  </a:solidFill>
                  <a:latin typeface="微软雅黑" panose="020B0503020204020204" pitchFamily="34" charset="-122"/>
                  <a:ea typeface="微软雅黑" panose="020B0503020204020204" pitchFamily="34" charset="-122"/>
                  <a:sym typeface="+mn-lt"/>
                </a:rPr>
                <a:t>请输入文字替换请输入文字替换请输入文字替换；</a:t>
              </a:r>
              <a:endParaRPr lang="en-US" altLang="zh-CN" sz="1800" dirty="0">
                <a:solidFill>
                  <a:schemeClr val="tx1">
                    <a:lumMod val="95000"/>
                    <a:lumOff val="5000"/>
                  </a:schemeClr>
                </a:solidFill>
                <a:latin typeface="微软雅黑" panose="020B0503020204020204" pitchFamily="34" charset="-122"/>
                <a:ea typeface="微软雅黑" panose="020B0503020204020204" pitchFamily="34" charset="-122"/>
                <a:sym typeface="+mn-lt"/>
              </a:endParaRPr>
            </a:p>
            <a:p>
              <a:pPr marL="285750" indent="-285750" algn="just">
                <a:lnSpc>
                  <a:spcPct val="150000"/>
                </a:lnSpc>
                <a:buFont typeface="Arial" panose="020B0604020202020204" pitchFamily="34" charset="0"/>
                <a:buChar char="•"/>
                <a:defRPr/>
              </a:pPr>
              <a:r>
                <a:rPr lang="zh-CN" altLang="en-US" sz="1800" dirty="0">
                  <a:solidFill>
                    <a:schemeClr val="tx1">
                      <a:lumMod val="95000"/>
                      <a:lumOff val="5000"/>
                    </a:schemeClr>
                  </a:solidFill>
                  <a:latin typeface="微软雅黑" panose="020B0503020204020204" pitchFamily="34" charset="-122"/>
                  <a:ea typeface="微软雅黑" panose="020B0503020204020204" pitchFamily="34" charset="-122"/>
                  <a:sym typeface="+mn-lt"/>
                </a:rPr>
                <a:t>请输入文字替换请输入文字替换请输入文字替换；</a:t>
              </a:r>
              <a:endParaRPr lang="en-US" altLang="zh-CN" dirty="0">
                <a:solidFill>
                  <a:schemeClr val="tx1">
                    <a:lumMod val="95000"/>
                    <a:lumOff val="5000"/>
                  </a:schemeClr>
                </a:solidFill>
                <a:latin typeface="微软雅黑" panose="020B0503020204020204" pitchFamily="34" charset="-122"/>
                <a:ea typeface="微软雅黑" panose="020B0503020204020204" pitchFamily="34" charset="-122"/>
                <a:sym typeface="+mn-lt"/>
              </a:endParaRPr>
            </a:p>
            <a:p>
              <a:pPr marL="285750" indent="-285750" algn="just">
                <a:lnSpc>
                  <a:spcPct val="150000"/>
                </a:lnSpc>
                <a:buFont typeface="Arial" panose="020B0604020202020204" pitchFamily="34" charset="0"/>
                <a:buChar char="•"/>
                <a:defRPr/>
              </a:pPr>
              <a:r>
                <a:rPr lang="zh-CN" altLang="en-US" sz="1800" dirty="0">
                  <a:solidFill>
                    <a:schemeClr val="tx1">
                      <a:lumMod val="95000"/>
                      <a:lumOff val="5000"/>
                    </a:schemeClr>
                  </a:solidFill>
                  <a:latin typeface="微软雅黑" panose="020B0503020204020204" pitchFamily="34" charset="-122"/>
                  <a:ea typeface="微软雅黑" panose="020B0503020204020204" pitchFamily="34" charset="-122"/>
                  <a:sym typeface="+mn-lt"/>
                </a:rPr>
                <a:t>请输入文字替换请输入文字替换请输入文字替换；</a:t>
              </a:r>
              <a:endParaRPr lang="en-US" altLang="zh-CN" sz="1800" dirty="0">
                <a:solidFill>
                  <a:schemeClr val="tx1">
                    <a:lumMod val="95000"/>
                    <a:lumOff val="5000"/>
                  </a:schemeClr>
                </a:solidFill>
                <a:latin typeface="微软雅黑" panose="020B0503020204020204" pitchFamily="34" charset="-122"/>
                <a:ea typeface="微软雅黑" panose="020B0503020204020204" pitchFamily="34" charset="-122"/>
                <a:sym typeface="+mn-lt"/>
              </a:endParaRPr>
            </a:p>
            <a:p>
              <a:pPr marL="285750" indent="-285750" algn="just">
                <a:lnSpc>
                  <a:spcPct val="150000"/>
                </a:lnSpc>
                <a:buFont typeface="Arial" panose="020B0604020202020204" pitchFamily="34" charset="0"/>
                <a:buChar char="•"/>
                <a:defRPr/>
              </a:pPr>
              <a:r>
                <a:rPr lang="zh-CN" altLang="en-US" sz="1800" dirty="0">
                  <a:solidFill>
                    <a:schemeClr val="tx1">
                      <a:lumMod val="95000"/>
                      <a:lumOff val="5000"/>
                    </a:schemeClr>
                  </a:solidFill>
                  <a:latin typeface="微软雅黑" panose="020B0503020204020204" pitchFamily="34" charset="-122"/>
                  <a:ea typeface="微软雅黑" panose="020B0503020204020204" pitchFamily="34" charset="-122"/>
                  <a:sym typeface="+mn-lt"/>
                </a:rPr>
                <a:t>请输入文字替换请输入文字替换请输入文字替换；</a:t>
              </a:r>
            </a:p>
          </p:txBody>
        </p:sp>
      </p:grpSp>
      <p:grpSp>
        <p:nvGrpSpPr>
          <p:cNvPr id="8" name="组合 7">
            <a:extLst>
              <a:ext uri="{FF2B5EF4-FFF2-40B4-BE49-F238E27FC236}">
                <a16:creationId xmlns:a16="http://schemas.microsoft.com/office/drawing/2014/main" id="{EF4BF74D-1929-3AE2-2834-2C94E9D7A956}"/>
              </a:ext>
            </a:extLst>
          </p:cNvPr>
          <p:cNvGrpSpPr/>
          <p:nvPr/>
        </p:nvGrpSpPr>
        <p:grpSpPr>
          <a:xfrm>
            <a:off x="6646334" y="1324020"/>
            <a:ext cx="4402666" cy="4738113"/>
            <a:chOff x="872067" y="1535686"/>
            <a:chExt cx="4402666" cy="4738113"/>
          </a:xfrm>
        </p:grpSpPr>
        <p:sp>
          <p:nvSpPr>
            <p:cNvPr id="9" name="矩形 8">
              <a:extLst>
                <a:ext uri="{FF2B5EF4-FFF2-40B4-BE49-F238E27FC236}">
                  <a16:creationId xmlns:a16="http://schemas.microsoft.com/office/drawing/2014/main" id="{6B4D3843-2D5C-D738-5C5B-4EFCE38AE9D1}"/>
                </a:ext>
              </a:extLst>
            </p:cNvPr>
            <p:cNvSpPr/>
            <p:nvPr/>
          </p:nvSpPr>
          <p:spPr bwMode="auto">
            <a:xfrm>
              <a:off x="872067" y="1914168"/>
              <a:ext cx="4402666" cy="4359631"/>
            </a:xfrm>
            <a:prstGeom prst="rect">
              <a:avLst/>
            </a:prstGeom>
            <a:noFill/>
            <a:ln w="6350" cap="flat" cmpd="sng" algn="ctr">
              <a:solidFill>
                <a:srgbClr val="C30F0F"/>
              </a:solidFill>
              <a:prstDash val="sysDash"/>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defRPr/>
              </a:pPr>
              <a:endParaRPr kumimoji="0" lang="zh-CN" altLang="en-US" sz="1800" b="0" i="0" u="none" strike="noStrike" kern="1200" cap="none" spc="0" normalizeH="0" baseline="0" noProof="0">
                <a:ln>
                  <a:noFill/>
                </a:ln>
                <a:solidFill>
                  <a:srgbClr val="3D3D3D"/>
                </a:solidFill>
                <a:effectLst/>
                <a:uLnTx/>
                <a:uFillTx/>
                <a:latin typeface="Noto Sans CJK Regular" panose="020B0500000000000000" pitchFamily="34" charset="-122"/>
                <a:ea typeface="宋体" pitchFamily="2" charset="-122"/>
                <a:cs typeface="+mn-cs"/>
              </a:endParaRPr>
            </a:p>
          </p:txBody>
        </p:sp>
        <p:sp>
          <p:nvSpPr>
            <p:cNvPr id="10" name="矩形: 圆角 9">
              <a:extLst>
                <a:ext uri="{FF2B5EF4-FFF2-40B4-BE49-F238E27FC236}">
                  <a16:creationId xmlns:a16="http://schemas.microsoft.com/office/drawing/2014/main" id="{EA4960DB-EA50-53C7-63B3-F83DE9ABDC89}"/>
                </a:ext>
              </a:extLst>
            </p:cNvPr>
            <p:cNvSpPr/>
            <p:nvPr/>
          </p:nvSpPr>
          <p:spPr>
            <a:xfrm>
              <a:off x="2071690" y="1535686"/>
              <a:ext cx="2003420" cy="756965"/>
            </a:xfrm>
            <a:prstGeom prst="roundRect">
              <a:avLst>
                <a:gd name="adj" fmla="val 0"/>
              </a:avLst>
            </a:prstGeom>
            <a:solidFill>
              <a:srgbClr val="C30F0F"/>
            </a:solidFill>
            <a:ln>
              <a:noFill/>
            </a:ln>
            <a:effectLst>
              <a:outerShdw blurRad="254000" dist="127000" dir="1500000" sx="94000" sy="94000" algn="ctr" rotWithShape="0">
                <a:srgbClr val="DF4849">
                  <a:alpha val="5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400" dirty="0">
                  <a:ln w="19050">
                    <a:noFill/>
                  </a:ln>
                  <a:gradFill>
                    <a:gsLst>
                      <a:gs pos="100000">
                        <a:srgbClr val="E9BE61"/>
                      </a:gs>
                      <a:gs pos="49000">
                        <a:srgbClr val="FEEFAC"/>
                      </a:gs>
                    </a:gsLst>
                    <a:lin ang="5400000" scaled="0"/>
                  </a:gradFill>
                  <a:latin typeface="思源宋体 CN Heavy" panose="02020900000000000000" pitchFamily="18" charset="-122"/>
                  <a:ea typeface="思源宋体 CN Heavy" panose="02020900000000000000" pitchFamily="18" charset="-122"/>
                  <a:sym typeface="+mn-lt"/>
                </a:rPr>
                <a:t>二级标题</a:t>
              </a:r>
            </a:p>
          </p:txBody>
        </p:sp>
        <p:sp>
          <p:nvSpPr>
            <p:cNvPr id="11" name="文本框 10">
              <a:extLst>
                <a:ext uri="{FF2B5EF4-FFF2-40B4-BE49-F238E27FC236}">
                  <a16:creationId xmlns:a16="http://schemas.microsoft.com/office/drawing/2014/main" id="{82959C54-B15C-201F-635E-A7B1D0C8DE14}"/>
                </a:ext>
              </a:extLst>
            </p:cNvPr>
            <p:cNvSpPr txBox="1"/>
            <p:nvPr/>
          </p:nvSpPr>
          <p:spPr>
            <a:xfrm>
              <a:off x="1236134" y="2599526"/>
              <a:ext cx="3674531" cy="3367397"/>
            </a:xfrm>
            <a:prstGeom prst="rect">
              <a:avLst/>
            </a:prstGeom>
            <a:noFill/>
          </p:spPr>
          <p:txBody>
            <a:bodyPr wrap="square">
              <a:spAutoFit/>
            </a:bodyPr>
            <a:lstStyle/>
            <a:p>
              <a:pPr marL="285750" lvl="0" indent="-285750" algn="just">
                <a:lnSpc>
                  <a:spcPct val="150000"/>
                </a:lnSpc>
                <a:buFont typeface="Arial" panose="020B0604020202020204" pitchFamily="34" charset="0"/>
                <a:buChar char="•"/>
                <a:defRPr/>
              </a:pPr>
              <a:r>
                <a:rPr lang="zh-CN" altLang="en-US" sz="1800" dirty="0">
                  <a:solidFill>
                    <a:schemeClr val="tx1">
                      <a:lumMod val="95000"/>
                      <a:lumOff val="5000"/>
                    </a:schemeClr>
                  </a:solidFill>
                  <a:latin typeface="微软雅黑" panose="020B0503020204020204" pitchFamily="34" charset="-122"/>
                  <a:ea typeface="微软雅黑" panose="020B0503020204020204" pitchFamily="34" charset="-122"/>
                  <a:sym typeface="+mn-lt"/>
                </a:rPr>
                <a:t>请输入文字替换请输入文字替换请输入文字替换；</a:t>
              </a:r>
              <a:endParaRPr lang="en-US" altLang="zh-CN" sz="1800" dirty="0">
                <a:solidFill>
                  <a:schemeClr val="tx1">
                    <a:lumMod val="95000"/>
                    <a:lumOff val="5000"/>
                  </a:schemeClr>
                </a:solidFill>
                <a:latin typeface="微软雅黑" panose="020B0503020204020204" pitchFamily="34" charset="-122"/>
                <a:ea typeface="微软雅黑" panose="020B0503020204020204" pitchFamily="34" charset="-122"/>
                <a:sym typeface="+mn-lt"/>
              </a:endParaRPr>
            </a:p>
            <a:p>
              <a:pPr marL="285750" indent="-285750" algn="just">
                <a:lnSpc>
                  <a:spcPct val="150000"/>
                </a:lnSpc>
                <a:buFont typeface="Arial" panose="020B0604020202020204" pitchFamily="34" charset="0"/>
                <a:buChar char="•"/>
                <a:defRPr/>
              </a:pPr>
              <a:r>
                <a:rPr lang="zh-CN" altLang="en-US" sz="1800" dirty="0">
                  <a:solidFill>
                    <a:schemeClr val="tx1">
                      <a:lumMod val="95000"/>
                      <a:lumOff val="5000"/>
                    </a:schemeClr>
                  </a:solidFill>
                  <a:latin typeface="微软雅黑" panose="020B0503020204020204" pitchFamily="34" charset="-122"/>
                  <a:ea typeface="微软雅黑" panose="020B0503020204020204" pitchFamily="34" charset="-122"/>
                  <a:sym typeface="+mn-lt"/>
                </a:rPr>
                <a:t>请输入文字替换请输入文字替换请输入文字替换；</a:t>
              </a:r>
              <a:endParaRPr lang="en-US" altLang="zh-CN" dirty="0">
                <a:solidFill>
                  <a:schemeClr val="tx1">
                    <a:lumMod val="95000"/>
                    <a:lumOff val="5000"/>
                  </a:schemeClr>
                </a:solidFill>
                <a:latin typeface="微软雅黑" panose="020B0503020204020204" pitchFamily="34" charset="-122"/>
                <a:ea typeface="微软雅黑" panose="020B0503020204020204" pitchFamily="34" charset="-122"/>
                <a:sym typeface="+mn-lt"/>
              </a:endParaRPr>
            </a:p>
            <a:p>
              <a:pPr marL="285750" indent="-285750" algn="just">
                <a:lnSpc>
                  <a:spcPct val="150000"/>
                </a:lnSpc>
                <a:buFont typeface="Arial" panose="020B0604020202020204" pitchFamily="34" charset="0"/>
                <a:buChar char="•"/>
                <a:defRPr/>
              </a:pPr>
              <a:r>
                <a:rPr lang="zh-CN" altLang="en-US" sz="1800" dirty="0">
                  <a:solidFill>
                    <a:schemeClr val="tx1">
                      <a:lumMod val="95000"/>
                      <a:lumOff val="5000"/>
                    </a:schemeClr>
                  </a:solidFill>
                  <a:latin typeface="微软雅黑" panose="020B0503020204020204" pitchFamily="34" charset="-122"/>
                  <a:ea typeface="微软雅黑" panose="020B0503020204020204" pitchFamily="34" charset="-122"/>
                  <a:sym typeface="+mn-lt"/>
                </a:rPr>
                <a:t>请输入文字替换请输入文字替换请输入文字替换；</a:t>
              </a:r>
              <a:endParaRPr lang="en-US" altLang="zh-CN" sz="1800" dirty="0">
                <a:solidFill>
                  <a:schemeClr val="tx1">
                    <a:lumMod val="95000"/>
                    <a:lumOff val="5000"/>
                  </a:schemeClr>
                </a:solidFill>
                <a:latin typeface="微软雅黑" panose="020B0503020204020204" pitchFamily="34" charset="-122"/>
                <a:ea typeface="微软雅黑" panose="020B0503020204020204" pitchFamily="34" charset="-122"/>
                <a:sym typeface="+mn-lt"/>
              </a:endParaRPr>
            </a:p>
            <a:p>
              <a:pPr marL="285750" indent="-285750" algn="just">
                <a:lnSpc>
                  <a:spcPct val="150000"/>
                </a:lnSpc>
                <a:buFont typeface="Arial" panose="020B0604020202020204" pitchFamily="34" charset="0"/>
                <a:buChar char="•"/>
                <a:defRPr/>
              </a:pPr>
              <a:r>
                <a:rPr lang="zh-CN" altLang="en-US" sz="1800" dirty="0">
                  <a:solidFill>
                    <a:schemeClr val="tx1">
                      <a:lumMod val="95000"/>
                      <a:lumOff val="5000"/>
                    </a:schemeClr>
                  </a:solidFill>
                  <a:latin typeface="微软雅黑" panose="020B0503020204020204" pitchFamily="34" charset="-122"/>
                  <a:ea typeface="微软雅黑" panose="020B0503020204020204" pitchFamily="34" charset="-122"/>
                  <a:sym typeface="+mn-lt"/>
                </a:rPr>
                <a:t>请输入文字替换请输入文字替换请输入文字替换；</a:t>
              </a:r>
            </a:p>
          </p:txBody>
        </p:sp>
      </p:grpSp>
    </p:spTree>
    <p:extLst>
      <p:ext uri="{BB962C8B-B14F-4D97-AF65-F5344CB8AC3E}">
        <p14:creationId xmlns:p14="http://schemas.microsoft.com/office/powerpoint/2010/main" val="14989216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a:extLst>
              <a:ext uri="{FF2B5EF4-FFF2-40B4-BE49-F238E27FC236}">
                <a16:creationId xmlns:a16="http://schemas.microsoft.com/office/drawing/2014/main" id="{43E614D4-C052-53DB-0BAE-781B40C873F6}"/>
              </a:ext>
            </a:extLst>
          </p:cNvPr>
          <p:cNvSpPr txBox="1"/>
          <p:nvPr/>
        </p:nvSpPr>
        <p:spPr>
          <a:xfrm>
            <a:off x="821267" y="162218"/>
            <a:ext cx="3268133" cy="584775"/>
          </a:xfrm>
          <a:prstGeom prst="rect">
            <a:avLst/>
          </a:prstGeom>
          <a:noFill/>
        </p:spPr>
        <p:txBody>
          <a:bodyPr wrap="square">
            <a:spAutoFit/>
          </a:bodyPr>
          <a:lstStyle/>
          <a:p>
            <a:r>
              <a:rPr lang="zh-CN" altLang="en-US" sz="3200" dirty="0">
                <a:gradFill flip="none" rotWithShape="1">
                  <a:gsLst>
                    <a:gs pos="0">
                      <a:srgbClr val="BF2D20">
                        <a:lumMod val="60000"/>
                        <a:lumOff val="40000"/>
                      </a:srgbClr>
                    </a:gs>
                    <a:gs pos="69000">
                      <a:srgbClr val="BF2D20">
                        <a:lumMod val="100000"/>
                      </a:srgbClr>
                    </a:gs>
                    <a:gs pos="97000">
                      <a:srgbClr val="75170D">
                        <a:lumMod val="80000"/>
                        <a:lumOff val="20000"/>
                      </a:srgbClr>
                    </a:gs>
                  </a:gsLst>
                  <a:lin ang="5400000" scaled="1"/>
                  <a:tileRect/>
                </a:gradFill>
                <a:latin typeface="思源宋体 CN Heavy"/>
                <a:ea typeface="思源宋体 CN Heavy"/>
              </a:rPr>
              <a:t>由此输入小标题</a:t>
            </a:r>
          </a:p>
        </p:txBody>
      </p:sp>
      <p:sp>
        <p:nvSpPr>
          <p:cNvPr id="3" name="椭圆 2">
            <a:extLst>
              <a:ext uri="{FF2B5EF4-FFF2-40B4-BE49-F238E27FC236}">
                <a16:creationId xmlns:a16="http://schemas.microsoft.com/office/drawing/2014/main" id="{F810C5C5-C1A2-20B9-EAA8-CDD77C4751DD}"/>
              </a:ext>
            </a:extLst>
          </p:cNvPr>
          <p:cNvSpPr/>
          <p:nvPr/>
        </p:nvSpPr>
        <p:spPr>
          <a:xfrm>
            <a:off x="932842" y="2641574"/>
            <a:ext cx="2257524" cy="2257524"/>
          </a:xfrm>
          <a:prstGeom prst="ellipse">
            <a:avLst/>
          </a:prstGeom>
          <a:gradFill>
            <a:gsLst>
              <a:gs pos="0">
                <a:srgbClr val="C30F0F">
                  <a:lumMod val="90000"/>
                  <a:lumOff val="10000"/>
                </a:srgbClr>
              </a:gs>
              <a:gs pos="64000">
                <a:srgbClr val="C30F0F"/>
              </a:gs>
            </a:gsLst>
            <a:lin ang="5400000" scaled="1"/>
          </a:gradFill>
          <a:ln>
            <a:noFill/>
          </a:ln>
          <a:effectLst>
            <a:outerShdw blurRad="254000" dist="101600" dir="5400000" algn="ctr" rotWithShape="0">
              <a:srgbClr val="C30F0F">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dirty="0">
                <a:ln w="19050">
                  <a:noFill/>
                </a:ln>
                <a:gradFill>
                  <a:gsLst>
                    <a:gs pos="100000">
                      <a:srgbClr val="E9BE61"/>
                    </a:gs>
                    <a:gs pos="49000">
                      <a:srgbClr val="FEEFAC"/>
                    </a:gs>
                  </a:gsLst>
                  <a:lin ang="5400000" scaled="0"/>
                </a:gradFill>
                <a:latin typeface="思源宋体 CN Heavy" panose="02020900000000000000" pitchFamily="18" charset="-122"/>
                <a:ea typeface="思源宋体 CN Heavy" panose="02020900000000000000" pitchFamily="18" charset="-122"/>
                <a:sym typeface="+mn-lt"/>
              </a:rPr>
              <a:t>二级</a:t>
            </a:r>
            <a:endParaRPr lang="en-US" altLang="zh-CN" sz="2800" dirty="0">
              <a:ln w="19050">
                <a:noFill/>
              </a:ln>
              <a:gradFill>
                <a:gsLst>
                  <a:gs pos="100000">
                    <a:srgbClr val="E9BE61"/>
                  </a:gs>
                  <a:gs pos="49000">
                    <a:srgbClr val="FEEFAC"/>
                  </a:gs>
                </a:gsLst>
                <a:lin ang="5400000" scaled="0"/>
              </a:gradFill>
              <a:latin typeface="思源宋体 CN Heavy" panose="02020900000000000000" pitchFamily="18" charset="-122"/>
              <a:ea typeface="思源宋体 CN Heavy" panose="02020900000000000000" pitchFamily="18" charset="-122"/>
              <a:sym typeface="+mn-lt"/>
            </a:endParaRPr>
          </a:p>
          <a:p>
            <a:pPr algn="ctr"/>
            <a:r>
              <a:rPr lang="zh-CN" altLang="en-US" sz="2800" dirty="0">
                <a:ln w="19050">
                  <a:noFill/>
                </a:ln>
                <a:gradFill>
                  <a:gsLst>
                    <a:gs pos="100000">
                      <a:srgbClr val="E9BE61"/>
                    </a:gs>
                    <a:gs pos="49000">
                      <a:srgbClr val="FEEFAC"/>
                    </a:gs>
                  </a:gsLst>
                  <a:lin ang="5400000" scaled="0"/>
                </a:gradFill>
                <a:latin typeface="思源宋体 CN Heavy" panose="02020900000000000000" pitchFamily="18" charset="-122"/>
                <a:ea typeface="思源宋体 CN Heavy" panose="02020900000000000000" pitchFamily="18" charset="-122"/>
                <a:sym typeface="+mn-lt"/>
              </a:rPr>
              <a:t>标题</a:t>
            </a:r>
          </a:p>
        </p:txBody>
      </p:sp>
      <p:cxnSp>
        <p:nvCxnSpPr>
          <p:cNvPr id="5" name="直接箭头连接符 4">
            <a:extLst>
              <a:ext uri="{FF2B5EF4-FFF2-40B4-BE49-F238E27FC236}">
                <a16:creationId xmlns:a16="http://schemas.microsoft.com/office/drawing/2014/main" id="{08733313-714B-29C4-0A35-76E06A84FE99}"/>
              </a:ext>
            </a:extLst>
          </p:cNvPr>
          <p:cNvCxnSpPr>
            <a:cxnSpLocks/>
          </p:cNvCxnSpPr>
          <p:nvPr/>
        </p:nvCxnSpPr>
        <p:spPr>
          <a:xfrm flipV="1">
            <a:off x="3596714" y="2462172"/>
            <a:ext cx="606200" cy="358804"/>
          </a:xfrm>
          <a:prstGeom prst="straightConnector1">
            <a:avLst/>
          </a:prstGeom>
          <a:ln w="19050">
            <a:solidFill>
              <a:srgbClr val="DB1111"/>
            </a:solidFill>
            <a:tailEnd type="triangle"/>
          </a:ln>
        </p:spPr>
        <p:style>
          <a:lnRef idx="1">
            <a:schemeClr val="accent1"/>
          </a:lnRef>
          <a:fillRef idx="0">
            <a:schemeClr val="accent1"/>
          </a:fillRef>
          <a:effectRef idx="0">
            <a:schemeClr val="accent1"/>
          </a:effectRef>
          <a:fontRef idx="minor">
            <a:schemeClr val="tx1"/>
          </a:fontRef>
        </p:style>
      </p:cxnSp>
      <p:cxnSp>
        <p:nvCxnSpPr>
          <p:cNvPr id="6" name="直接箭头连接符 5">
            <a:extLst>
              <a:ext uri="{FF2B5EF4-FFF2-40B4-BE49-F238E27FC236}">
                <a16:creationId xmlns:a16="http://schemas.microsoft.com/office/drawing/2014/main" id="{E4F141B1-2CD1-07DF-E784-E0A649205F27}"/>
              </a:ext>
            </a:extLst>
          </p:cNvPr>
          <p:cNvCxnSpPr>
            <a:cxnSpLocks/>
          </p:cNvCxnSpPr>
          <p:nvPr/>
        </p:nvCxnSpPr>
        <p:spPr>
          <a:xfrm>
            <a:off x="3596714" y="4719696"/>
            <a:ext cx="606200" cy="358804"/>
          </a:xfrm>
          <a:prstGeom prst="straightConnector1">
            <a:avLst/>
          </a:prstGeom>
          <a:ln w="19050">
            <a:solidFill>
              <a:srgbClr val="DB1111"/>
            </a:solidFill>
            <a:tailEnd type="triangle"/>
          </a:ln>
        </p:spPr>
        <p:style>
          <a:lnRef idx="1">
            <a:schemeClr val="accent1"/>
          </a:lnRef>
          <a:fillRef idx="0">
            <a:schemeClr val="accent1"/>
          </a:fillRef>
          <a:effectRef idx="0">
            <a:schemeClr val="accent1"/>
          </a:effectRef>
          <a:fontRef idx="minor">
            <a:schemeClr val="tx1"/>
          </a:fontRef>
        </p:style>
      </p:cxnSp>
      <p:sp>
        <p:nvSpPr>
          <p:cNvPr id="7" name="椭圆 6">
            <a:extLst>
              <a:ext uri="{FF2B5EF4-FFF2-40B4-BE49-F238E27FC236}">
                <a16:creationId xmlns:a16="http://schemas.microsoft.com/office/drawing/2014/main" id="{F8997799-3622-46F7-B7E4-92438A767B7B}"/>
              </a:ext>
            </a:extLst>
          </p:cNvPr>
          <p:cNvSpPr/>
          <p:nvPr/>
        </p:nvSpPr>
        <p:spPr>
          <a:xfrm>
            <a:off x="729668" y="2438400"/>
            <a:ext cx="2663872" cy="2663872"/>
          </a:xfrm>
          <a:prstGeom prst="ellipse">
            <a:avLst/>
          </a:prstGeom>
          <a:noFill/>
          <a:ln w="28575">
            <a:solidFill>
              <a:srgbClr val="D21010"/>
            </a:solidFill>
          </a:ln>
          <a:effectLst>
            <a:outerShdw blurRad="254000" dist="101600" dir="5400000" algn="ctr" rotWithShape="0">
              <a:srgbClr val="C30F0F">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a:extLst>
              <a:ext uri="{FF2B5EF4-FFF2-40B4-BE49-F238E27FC236}">
                <a16:creationId xmlns:a16="http://schemas.microsoft.com/office/drawing/2014/main" id="{A0526E98-9E62-88AB-F31E-BA87C09213F6}"/>
              </a:ext>
            </a:extLst>
          </p:cNvPr>
          <p:cNvGrpSpPr/>
          <p:nvPr/>
        </p:nvGrpSpPr>
        <p:grpSpPr>
          <a:xfrm>
            <a:off x="4406088" y="1629919"/>
            <a:ext cx="7071783" cy="1461988"/>
            <a:chOff x="4256615" y="1689186"/>
            <a:chExt cx="7071783" cy="1461988"/>
          </a:xfrm>
        </p:grpSpPr>
        <p:sp>
          <p:nvSpPr>
            <p:cNvPr id="8" name="矩形: 圆角 7">
              <a:extLst>
                <a:ext uri="{FF2B5EF4-FFF2-40B4-BE49-F238E27FC236}">
                  <a16:creationId xmlns:a16="http://schemas.microsoft.com/office/drawing/2014/main" id="{1A2291E6-61E5-49AB-E1B7-441C98149A0E}"/>
                </a:ext>
              </a:extLst>
            </p:cNvPr>
            <p:cNvSpPr/>
            <p:nvPr/>
          </p:nvSpPr>
          <p:spPr>
            <a:xfrm>
              <a:off x="4298950" y="1689186"/>
              <a:ext cx="2916766" cy="466724"/>
            </a:xfrm>
            <a:prstGeom prst="roundRect">
              <a:avLst>
                <a:gd name="adj" fmla="val 31534"/>
              </a:avLst>
            </a:prstGeom>
            <a:solidFill>
              <a:srgbClr val="C30F0F"/>
            </a:solidFill>
            <a:ln>
              <a:noFill/>
            </a:ln>
            <a:effectLst>
              <a:outerShdw blurRad="254000" dist="127000" dir="1500000" sx="94000" sy="94000" algn="ctr" rotWithShape="0">
                <a:srgbClr val="DF4849">
                  <a:alpha val="5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400" dirty="0">
                  <a:ln w="19050">
                    <a:noFill/>
                  </a:ln>
                  <a:gradFill>
                    <a:gsLst>
                      <a:gs pos="100000">
                        <a:srgbClr val="E9BE61"/>
                      </a:gs>
                      <a:gs pos="49000">
                        <a:srgbClr val="FEEFAC"/>
                      </a:gs>
                    </a:gsLst>
                    <a:lin ang="5400000" scaled="0"/>
                  </a:gradFill>
                  <a:latin typeface="思源宋体 CN Heavy" panose="02020900000000000000" pitchFamily="18" charset="-122"/>
                  <a:ea typeface="思源宋体 CN Heavy" panose="02020900000000000000" pitchFamily="18" charset="-122"/>
                  <a:sym typeface="+mn-lt"/>
                </a:rPr>
                <a:t>三级标题</a:t>
              </a:r>
            </a:p>
          </p:txBody>
        </p:sp>
        <p:sp>
          <p:nvSpPr>
            <p:cNvPr id="9" name="文本框 8">
              <a:extLst>
                <a:ext uri="{FF2B5EF4-FFF2-40B4-BE49-F238E27FC236}">
                  <a16:creationId xmlns:a16="http://schemas.microsoft.com/office/drawing/2014/main" id="{CE3DB96E-D4D8-3570-B3C0-68A7D961BB07}"/>
                </a:ext>
              </a:extLst>
            </p:cNvPr>
            <p:cNvSpPr txBox="1"/>
            <p:nvPr/>
          </p:nvSpPr>
          <p:spPr>
            <a:xfrm>
              <a:off x="4256615" y="2276767"/>
              <a:ext cx="7071783" cy="874407"/>
            </a:xfrm>
            <a:prstGeom prst="rect">
              <a:avLst/>
            </a:prstGeom>
            <a:noFill/>
          </p:spPr>
          <p:txBody>
            <a:bodyPr wrap="square">
              <a:spAutoFit/>
            </a:bodyPr>
            <a:lstStyle/>
            <a:p>
              <a:pPr lvl="0" algn="just">
                <a:lnSpc>
                  <a:spcPct val="150000"/>
                </a:lnSpc>
                <a:defRPr/>
              </a:pPr>
              <a:r>
                <a:rPr lang="zh-CN" altLang="en-US" sz="1800" dirty="0">
                  <a:solidFill>
                    <a:schemeClr val="tx1">
                      <a:lumMod val="95000"/>
                      <a:lumOff val="5000"/>
                    </a:schemeClr>
                  </a:solidFill>
                  <a:latin typeface="微软雅黑" panose="020B0503020204020204" pitchFamily="34" charset="-122"/>
                  <a:ea typeface="微软雅黑" panose="020B0503020204020204" pitchFamily="34" charset="-122"/>
                  <a:sym typeface="+mn-lt"/>
                </a:rPr>
                <a:t>请输入文字替换请输入文字替换请输入文字替换请输入文字替换请输入文字替换请输入文字替换请输入文字替换请输入文字替换；</a:t>
              </a:r>
              <a:endParaRPr lang="en-US" altLang="zh-CN" sz="1800" dirty="0">
                <a:solidFill>
                  <a:schemeClr val="tx1">
                    <a:lumMod val="95000"/>
                    <a:lumOff val="5000"/>
                  </a:schemeClr>
                </a:solidFill>
                <a:latin typeface="微软雅黑" panose="020B0503020204020204" pitchFamily="34" charset="-122"/>
                <a:ea typeface="微软雅黑" panose="020B0503020204020204" pitchFamily="34" charset="-122"/>
                <a:sym typeface="+mn-lt"/>
              </a:endParaRPr>
            </a:p>
          </p:txBody>
        </p:sp>
      </p:grpSp>
      <p:grpSp>
        <p:nvGrpSpPr>
          <p:cNvPr id="26" name="组合 25">
            <a:extLst>
              <a:ext uri="{FF2B5EF4-FFF2-40B4-BE49-F238E27FC236}">
                <a16:creationId xmlns:a16="http://schemas.microsoft.com/office/drawing/2014/main" id="{05785217-7170-A634-0B5C-8E82606F299B}"/>
              </a:ext>
            </a:extLst>
          </p:cNvPr>
          <p:cNvGrpSpPr/>
          <p:nvPr/>
        </p:nvGrpSpPr>
        <p:grpSpPr>
          <a:xfrm>
            <a:off x="4406088" y="4347506"/>
            <a:ext cx="7071783" cy="1461988"/>
            <a:chOff x="4256615" y="1689186"/>
            <a:chExt cx="7071783" cy="1461988"/>
          </a:xfrm>
        </p:grpSpPr>
        <p:sp>
          <p:nvSpPr>
            <p:cNvPr id="27" name="矩形: 圆角 26">
              <a:extLst>
                <a:ext uri="{FF2B5EF4-FFF2-40B4-BE49-F238E27FC236}">
                  <a16:creationId xmlns:a16="http://schemas.microsoft.com/office/drawing/2014/main" id="{3FE224D9-2CC4-1F13-8033-3E9C36692535}"/>
                </a:ext>
              </a:extLst>
            </p:cNvPr>
            <p:cNvSpPr/>
            <p:nvPr/>
          </p:nvSpPr>
          <p:spPr>
            <a:xfrm>
              <a:off x="4298950" y="1689186"/>
              <a:ext cx="2916766" cy="466724"/>
            </a:xfrm>
            <a:prstGeom prst="roundRect">
              <a:avLst>
                <a:gd name="adj" fmla="val 31534"/>
              </a:avLst>
            </a:prstGeom>
            <a:solidFill>
              <a:srgbClr val="C30F0F"/>
            </a:solidFill>
            <a:ln>
              <a:noFill/>
            </a:ln>
            <a:effectLst>
              <a:outerShdw blurRad="254000" dist="127000" dir="1500000" sx="94000" sy="94000" algn="ctr" rotWithShape="0">
                <a:srgbClr val="DF4849">
                  <a:alpha val="5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400" dirty="0">
                  <a:ln w="19050">
                    <a:noFill/>
                  </a:ln>
                  <a:gradFill>
                    <a:gsLst>
                      <a:gs pos="100000">
                        <a:srgbClr val="E9BE61"/>
                      </a:gs>
                      <a:gs pos="49000">
                        <a:srgbClr val="FEEFAC"/>
                      </a:gs>
                    </a:gsLst>
                    <a:lin ang="5400000" scaled="0"/>
                  </a:gradFill>
                  <a:latin typeface="思源宋体 CN Heavy" panose="02020900000000000000" pitchFamily="18" charset="-122"/>
                  <a:ea typeface="思源宋体 CN Heavy" panose="02020900000000000000" pitchFamily="18" charset="-122"/>
                  <a:sym typeface="+mn-lt"/>
                </a:rPr>
                <a:t>三级标题</a:t>
              </a:r>
            </a:p>
          </p:txBody>
        </p:sp>
        <p:sp>
          <p:nvSpPr>
            <p:cNvPr id="28" name="文本框 27">
              <a:extLst>
                <a:ext uri="{FF2B5EF4-FFF2-40B4-BE49-F238E27FC236}">
                  <a16:creationId xmlns:a16="http://schemas.microsoft.com/office/drawing/2014/main" id="{5EFE6DC5-B421-1E2D-CAAD-0764738C13F2}"/>
                </a:ext>
              </a:extLst>
            </p:cNvPr>
            <p:cNvSpPr txBox="1"/>
            <p:nvPr/>
          </p:nvSpPr>
          <p:spPr>
            <a:xfrm>
              <a:off x="4256615" y="2276767"/>
              <a:ext cx="7071783" cy="874407"/>
            </a:xfrm>
            <a:prstGeom prst="rect">
              <a:avLst/>
            </a:prstGeom>
            <a:noFill/>
          </p:spPr>
          <p:txBody>
            <a:bodyPr wrap="square">
              <a:spAutoFit/>
            </a:bodyPr>
            <a:lstStyle/>
            <a:p>
              <a:pPr lvl="0" algn="just">
                <a:lnSpc>
                  <a:spcPct val="150000"/>
                </a:lnSpc>
                <a:defRPr/>
              </a:pPr>
              <a:r>
                <a:rPr lang="zh-CN" altLang="en-US" sz="1800" dirty="0">
                  <a:solidFill>
                    <a:schemeClr val="tx1">
                      <a:lumMod val="95000"/>
                      <a:lumOff val="5000"/>
                    </a:schemeClr>
                  </a:solidFill>
                  <a:latin typeface="微软雅黑" panose="020B0503020204020204" pitchFamily="34" charset="-122"/>
                  <a:ea typeface="微软雅黑" panose="020B0503020204020204" pitchFamily="34" charset="-122"/>
                  <a:sym typeface="+mn-lt"/>
                </a:rPr>
                <a:t>请输入文字替换请输入文字替换请输入文字替换请输入文字替换请输入文字替换请输入文字替换请输入文字替换请输入文字替换；</a:t>
              </a:r>
              <a:endParaRPr lang="en-US" altLang="zh-CN" sz="1800" dirty="0">
                <a:solidFill>
                  <a:schemeClr val="tx1">
                    <a:lumMod val="95000"/>
                    <a:lumOff val="5000"/>
                  </a:schemeClr>
                </a:solidFill>
                <a:latin typeface="微软雅黑" panose="020B0503020204020204" pitchFamily="34" charset="-122"/>
                <a:ea typeface="微软雅黑" panose="020B0503020204020204" pitchFamily="34" charset="-122"/>
                <a:sym typeface="+mn-lt"/>
              </a:endParaRPr>
            </a:p>
          </p:txBody>
        </p:sp>
      </p:grpSp>
    </p:spTree>
    <p:extLst>
      <p:ext uri="{BB962C8B-B14F-4D97-AF65-F5344CB8AC3E}">
        <p14:creationId xmlns:p14="http://schemas.microsoft.com/office/powerpoint/2010/main" val="19406647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直接连接符 16">
            <a:extLst>
              <a:ext uri="{FF2B5EF4-FFF2-40B4-BE49-F238E27FC236}">
                <a16:creationId xmlns:a16="http://schemas.microsoft.com/office/drawing/2014/main" id="{3BE30F6F-9810-C993-FC0C-36FB33C097DB}"/>
              </a:ext>
            </a:extLst>
          </p:cNvPr>
          <p:cNvCxnSpPr>
            <a:cxnSpLocks/>
          </p:cNvCxnSpPr>
          <p:nvPr/>
        </p:nvCxnSpPr>
        <p:spPr>
          <a:xfrm>
            <a:off x="1648023" y="2736746"/>
            <a:ext cx="0" cy="2727206"/>
          </a:xfrm>
          <a:prstGeom prst="line">
            <a:avLst/>
          </a:prstGeom>
          <a:ln w="6350">
            <a:solidFill>
              <a:schemeClr val="bg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2" name="文本框 11">
            <a:extLst>
              <a:ext uri="{FF2B5EF4-FFF2-40B4-BE49-F238E27FC236}">
                <a16:creationId xmlns:a16="http://schemas.microsoft.com/office/drawing/2014/main" id="{43E614D4-C052-53DB-0BAE-781B40C873F6}"/>
              </a:ext>
            </a:extLst>
          </p:cNvPr>
          <p:cNvSpPr txBox="1"/>
          <p:nvPr/>
        </p:nvSpPr>
        <p:spPr>
          <a:xfrm>
            <a:off x="821267" y="162218"/>
            <a:ext cx="3268133" cy="584775"/>
          </a:xfrm>
          <a:prstGeom prst="rect">
            <a:avLst/>
          </a:prstGeom>
          <a:noFill/>
        </p:spPr>
        <p:txBody>
          <a:bodyPr wrap="square">
            <a:spAutoFit/>
          </a:bodyPr>
          <a:lstStyle/>
          <a:p>
            <a:r>
              <a:rPr lang="zh-CN" altLang="en-US" sz="3200" dirty="0">
                <a:gradFill flip="none" rotWithShape="1">
                  <a:gsLst>
                    <a:gs pos="0">
                      <a:srgbClr val="BF2D20">
                        <a:lumMod val="60000"/>
                        <a:lumOff val="40000"/>
                      </a:srgbClr>
                    </a:gs>
                    <a:gs pos="69000">
                      <a:srgbClr val="BF2D20">
                        <a:lumMod val="100000"/>
                      </a:srgbClr>
                    </a:gs>
                    <a:gs pos="97000">
                      <a:srgbClr val="75170D">
                        <a:lumMod val="80000"/>
                        <a:lumOff val="20000"/>
                      </a:srgbClr>
                    </a:gs>
                  </a:gsLst>
                  <a:lin ang="5400000" scaled="1"/>
                  <a:tileRect/>
                </a:gradFill>
                <a:latin typeface="思源宋体 CN Heavy"/>
                <a:ea typeface="思源宋体 CN Heavy"/>
              </a:rPr>
              <a:t>由此输入小标题</a:t>
            </a:r>
          </a:p>
        </p:txBody>
      </p:sp>
      <p:sp>
        <p:nvSpPr>
          <p:cNvPr id="19" name="矩形: 圆角 18">
            <a:extLst>
              <a:ext uri="{FF2B5EF4-FFF2-40B4-BE49-F238E27FC236}">
                <a16:creationId xmlns:a16="http://schemas.microsoft.com/office/drawing/2014/main" id="{01779A8B-4F08-03EA-2EF5-10EA3BAACE87}"/>
              </a:ext>
            </a:extLst>
          </p:cNvPr>
          <p:cNvSpPr/>
          <p:nvPr/>
        </p:nvSpPr>
        <p:spPr>
          <a:xfrm>
            <a:off x="996950" y="1452119"/>
            <a:ext cx="2916766" cy="466724"/>
          </a:xfrm>
          <a:prstGeom prst="roundRect">
            <a:avLst>
              <a:gd name="adj" fmla="val 31534"/>
            </a:avLst>
          </a:prstGeom>
          <a:solidFill>
            <a:srgbClr val="C30F0F"/>
          </a:solidFill>
          <a:ln>
            <a:noFill/>
          </a:ln>
          <a:effectLst>
            <a:outerShdw blurRad="254000" dist="127000" dir="1500000" sx="94000" sy="94000" algn="ctr" rotWithShape="0">
              <a:srgbClr val="DF4849">
                <a:alpha val="5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400" dirty="0">
                <a:ln w="19050">
                  <a:noFill/>
                </a:ln>
                <a:gradFill>
                  <a:gsLst>
                    <a:gs pos="100000">
                      <a:srgbClr val="E9BE61"/>
                    </a:gs>
                    <a:gs pos="49000">
                      <a:srgbClr val="FEEFAC"/>
                    </a:gs>
                  </a:gsLst>
                  <a:lin ang="5400000" scaled="0"/>
                </a:gradFill>
                <a:latin typeface="思源宋体 CN Heavy" panose="02020900000000000000" pitchFamily="18" charset="-122"/>
                <a:ea typeface="思源宋体 CN Heavy" panose="02020900000000000000" pitchFamily="18" charset="-122"/>
                <a:sym typeface="+mn-lt"/>
              </a:rPr>
              <a:t>二级标题</a:t>
            </a:r>
          </a:p>
        </p:txBody>
      </p:sp>
      <p:grpSp>
        <p:nvGrpSpPr>
          <p:cNvPr id="6" name="组合 5">
            <a:extLst>
              <a:ext uri="{FF2B5EF4-FFF2-40B4-BE49-F238E27FC236}">
                <a16:creationId xmlns:a16="http://schemas.microsoft.com/office/drawing/2014/main" id="{3D411878-D192-3E75-1D91-E37EE97F5FB2}"/>
              </a:ext>
            </a:extLst>
          </p:cNvPr>
          <p:cNvGrpSpPr/>
          <p:nvPr/>
        </p:nvGrpSpPr>
        <p:grpSpPr>
          <a:xfrm>
            <a:off x="1411815" y="2433782"/>
            <a:ext cx="9230784" cy="733132"/>
            <a:chOff x="1411815" y="2433782"/>
            <a:chExt cx="9230784" cy="733132"/>
          </a:xfrm>
        </p:grpSpPr>
        <p:sp>
          <p:nvSpPr>
            <p:cNvPr id="3" name="矩形: 圆角 2">
              <a:extLst>
                <a:ext uri="{FF2B5EF4-FFF2-40B4-BE49-F238E27FC236}">
                  <a16:creationId xmlns:a16="http://schemas.microsoft.com/office/drawing/2014/main" id="{9E7374CA-45FF-2104-A589-9AD02FB1F189}"/>
                </a:ext>
              </a:extLst>
            </p:cNvPr>
            <p:cNvSpPr/>
            <p:nvPr/>
          </p:nvSpPr>
          <p:spPr>
            <a:xfrm>
              <a:off x="1411815" y="2566662"/>
              <a:ext cx="459317" cy="466724"/>
            </a:xfrm>
            <a:prstGeom prst="roundRect">
              <a:avLst>
                <a:gd name="adj" fmla="val 50000"/>
              </a:avLst>
            </a:prstGeom>
            <a:solidFill>
              <a:srgbClr val="C30F0F"/>
            </a:solidFill>
            <a:ln>
              <a:noFill/>
            </a:ln>
            <a:effectLst>
              <a:outerShdw blurRad="254000" dist="63500" dir="1500000" sx="80000" sy="80000" algn="ctr" rotWithShape="0">
                <a:srgbClr val="DF4849">
                  <a:alpha val="5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400" dirty="0">
                  <a:ln w="19050">
                    <a:noFill/>
                  </a:ln>
                  <a:gradFill>
                    <a:gsLst>
                      <a:gs pos="100000">
                        <a:srgbClr val="E9BE61"/>
                      </a:gs>
                      <a:gs pos="49000">
                        <a:srgbClr val="FEEFAC"/>
                      </a:gs>
                    </a:gsLst>
                    <a:lin ang="5400000" scaled="0"/>
                  </a:gradFill>
                  <a:latin typeface="思源宋体 CN Heavy" panose="02020900000000000000" pitchFamily="18" charset="-122"/>
                  <a:ea typeface="思源宋体 CN Heavy" panose="02020900000000000000" pitchFamily="18" charset="-122"/>
                  <a:sym typeface="+mn-lt"/>
                </a:rPr>
                <a:t>1</a:t>
              </a:r>
              <a:endParaRPr lang="zh-CN" altLang="en-US" sz="2400" dirty="0">
                <a:ln w="19050">
                  <a:noFill/>
                </a:ln>
                <a:gradFill>
                  <a:gsLst>
                    <a:gs pos="100000">
                      <a:srgbClr val="E9BE61"/>
                    </a:gs>
                    <a:gs pos="49000">
                      <a:srgbClr val="FEEFAC"/>
                    </a:gs>
                  </a:gsLst>
                  <a:lin ang="5400000" scaled="0"/>
                </a:gradFill>
                <a:latin typeface="思源宋体 CN Heavy" panose="02020900000000000000" pitchFamily="18" charset="-122"/>
                <a:ea typeface="思源宋体 CN Heavy" panose="02020900000000000000" pitchFamily="18" charset="-122"/>
                <a:sym typeface="+mn-lt"/>
              </a:endParaRPr>
            </a:p>
          </p:txBody>
        </p:sp>
        <p:sp>
          <p:nvSpPr>
            <p:cNvPr id="4" name="文本框 3">
              <a:extLst>
                <a:ext uri="{FF2B5EF4-FFF2-40B4-BE49-F238E27FC236}">
                  <a16:creationId xmlns:a16="http://schemas.microsoft.com/office/drawing/2014/main" id="{03EADC59-C322-4EC1-1AB1-028C045D166E}"/>
                </a:ext>
              </a:extLst>
            </p:cNvPr>
            <p:cNvSpPr txBox="1"/>
            <p:nvPr/>
          </p:nvSpPr>
          <p:spPr>
            <a:xfrm>
              <a:off x="2167466" y="2797582"/>
              <a:ext cx="8475133" cy="369332"/>
            </a:xfrm>
            <a:prstGeom prst="rect">
              <a:avLst/>
            </a:prstGeom>
            <a:noFill/>
          </p:spPr>
          <p:txBody>
            <a:bodyPr wrap="square">
              <a:spAutoFit/>
            </a:bodyPr>
            <a:lstStyle/>
            <a:p>
              <a:pPr lvl="0" algn="just">
                <a:defRPr/>
              </a:pPr>
              <a:r>
                <a:rPr lang="zh-CN" altLang="en-US" sz="1800" dirty="0">
                  <a:solidFill>
                    <a:schemeClr val="tx1">
                      <a:lumMod val="95000"/>
                      <a:lumOff val="5000"/>
                    </a:schemeClr>
                  </a:solidFill>
                  <a:latin typeface="微软雅黑" panose="020B0503020204020204" pitchFamily="34" charset="-122"/>
                  <a:ea typeface="微软雅黑" panose="020B0503020204020204" pitchFamily="34" charset="-122"/>
                  <a:sym typeface="+mn-lt"/>
                </a:rPr>
                <a:t>请输入文字替换请输入文字替换请输入文字替换请输入文字替换请输入文字替换；</a:t>
              </a:r>
              <a:endParaRPr lang="en-US" altLang="zh-CN" sz="1800" dirty="0">
                <a:solidFill>
                  <a:schemeClr val="tx1">
                    <a:lumMod val="95000"/>
                    <a:lumOff val="5000"/>
                  </a:schemeClr>
                </a:solidFill>
                <a:latin typeface="微软雅黑" panose="020B0503020204020204" pitchFamily="34" charset="-122"/>
                <a:ea typeface="微软雅黑" panose="020B0503020204020204" pitchFamily="34" charset="-122"/>
                <a:sym typeface="+mn-lt"/>
              </a:endParaRPr>
            </a:p>
          </p:txBody>
        </p:sp>
        <p:sp>
          <p:nvSpPr>
            <p:cNvPr id="5" name="文本框 4">
              <a:extLst>
                <a:ext uri="{FF2B5EF4-FFF2-40B4-BE49-F238E27FC236}">
                  <a16:creationId xmlns:a16="http://schemas.microsoft.com/office/drawing/2014/main" id="{D2E3867F-3B1D-E8EA-7065-903699F5079C}"/>
                </a:ext>
              </a:extLst>
            </p:cNvPr>
            <p:cNvSpPr txBox="1"/>
            <p:nvPr/>
          </p:nvSpPr>
          <p:spPr>
            <a:xfrm>
              <a:off x="2167466" y="2433782"/>
              <a:ext cx="1837266" cy="400110"/>
            </a:xfrm>
            <a:prstGeom prst="rect">
              <a:avLst/>
            </a:prstGeom>
            <a:noFill/>
          </p:spPr>
          <p:txBody>
            <a:bodyPr wrap="square">
              <a:spAutoFit/>
            </a:bodyPr>
            <a:lstStyle/>
            <a:p>
              <a:pPr lvl="0" algn="just">
                <a:defRPr/>
              </a:pPr>
              <a:r>
                <a:rPr lang="zh-CN" altLang="en-US" sz="2000" dirty="0">
                  <a:gradFill flip="none" rotWithShape="1">
                    <a:gsLst>
                      <a:gs pos="0">
                        <a:srgbClr val="BF2D20">
                          <a:lumMod val="60000"/>
                          <a:lumOff val="40000"/>
                        </a:srgbClr>
                      </a:gs>
                      <a:gs pos="69000">
                        <a:srgbClr val="BF2D20">
                          <a:lumMod val="100000"/>
                        </a:srgbClr>
                      </a:gs>
                      <a:gs pos="97000">
                        <a:srgbClr val="75170D">
                          <a:lumMod val="80000"/>
                          <a:lumOff val="20000"/>
                        </a:srgbClr>
                      </a:gs>
                    </a:gsLst>
                    <a:lin ang="5400000" scaled="1"/>
                    <a:tileRect/>
                  </a:gradFill>
                  <a:latin typeface="思源宋体 CN Heavy"/>
                  <a:ea typeface="思源宋体 CN Heavy"/>
                  <a:sym typeface="+mn-lt"/>
                </a:rPr>
                <a:t>三级标题</a:t>
              </a:r>
            </a:p>
          </p:txBody>
        </p:sp>
      </p:grpSp>
      <p:grpSp>
        <p:nvGrpSpPr>
          <p:cNvPr id="7" name="组合 6">
            <a:extLst>
              <a:ext uri="{FF2B5EF4-FFF2-40B4-BE49-F238E27FC236}">
                <a16:creationId xmlns:a16="http://schemas.microsoft.com/office/drawing/2014/main" id="{53D79B6B-ACDE-37BC-6593-3968EB8677A1}"/>
              </a:ext>
            </a:extLst>
          </p:cNvPr>
          <p:cNvGrpSpPr/>
          <p:nvPr/>
        </p:nvGrpSpPr>
        <p:grpSpPr>
          <a:xfrm>
            <a:off x="1411815" y="3736549"/>
            <a:ext cx="9230784" cy="733132"/>
            <a:chOff x="1411815" y="2433782"/>
            <a:chExt cx="9230784" cy="733132"/>
          </a:xfrm>
        </p:grpSpPr>
        <p:sp>
          <p:nvSpPr>
            <p:cNvPr id="8" name="矩形: 圆角 7">
              <a:extLst>
                <a:ext uri="{FF2B5EF4-FFF2-40B4-BE49-F238E27FC236}">
                  <a16:creationId xmlns:a16="http://schemas.microsoft.com/office/drawing/2014/main" id="{CBBF3D0A-A25D-9CF1-A833-799BE83688E2}"/>
                </a:ext>
              </a:extLst>
            </p:cNvPr>
            <p:cNvSpPr/>
            <p:nvPr/>
          </p:nvSpPr>
          <p:spPr>
            <a:xfrm>
              <a:off x="1411815" y="2566662"/>
              <a:ext cx="459317" cy="466724"/>
            </a:xfrm>
            <a:prstGeom prst="roundRect">
              <a:avLst>
                <a:gd name="adj" fmla="val 50000"/>
              </a:avLst>
            </a:prstGeom>
            <a:solidFill>
              <a:srgbClr val="C30F0F"/>
            </a:solidFill>
            <a:ln>
              <a:noFill/>
            </a:ln>
            <a:effectLst>
              <a:outerShdw blurRad="254000" dist="63500" dir="1500000" sx="80000" sy="80000" algn="ctr" rotWithShape="0">
                <a:srgbClr val="DF4849">
                  <a:alpha val="5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400" dirty="0">
                  <a:ln w="19050">
                    <a:noFill/>
                  </a:ln>
                  <a:gradFill>
                    <a:gsLst>
                      <a:gs pos="100000">
                        <a:srgbClr val="E9BE61"/>
                      </a:gs>
                      <a:gs pos="49000">
                        <a:srgbClr val="FEEFAC"/>
                      </a:gs>
                    </a:gsLst>
                    <a:lin ang="5400000" scaled="0"/>
                  </a:gradFill>
                  <a:latin typeface="思源宋体 CN Heavy" panose="02020900000000000000" pitchFamily="18" charset="-122"/>
                  <a:ea typeface="思源宋体 CN Heavy" panose="02020900000000000000" pitchFamily="18" charset="-122"/>
                  <a:sym typeface="+mn-lt"/>
                </a:rPr>
                <a:t>2</a:t>
              </a:r>
              <a:endParaRPr lang="zh-CN" altLang="en-US" sz="2400" dirty="0">
                <a:ln w="19050">
                  <a:noFill/>
                </a:ln>
                <a:gradFill>
                  <a:gsLst>
                    <a:gs pos="100000">
                      <a:srgbClr val="E9BE61"/>
                    </a:gs>
                    <a:gs pos="49000">
                      <a:srgbClr val="FEEFAC"/>
                    </a:gs>
                  </a:gsLst>
                  <a:lin ang="5400000" scaled="0"/>
                </a:gradFill>
                <a:latin typeface="思源宋体 CN Heavy" panose="02020900000000000000" pitchFamily="18" charset="-122"/>
                <a:ea typeface="思源宋体 CN Heavy" panose="02020900000000000000" pitchFamily="18" charset="-122"/>
                <a:sym typeface="+mn-lt"/>
              </a:endParaRPr>
            </a:p>
          </p:txBody>
        </p:sp>
        <p:sp>
          <p:nvSpPr>
            <p:cNvPr id="9" name="文本框 8">
              <a:extLst>
                <a:ext uri="{FF2B5EF4-FFF2-40B4-BE49-F238E27FC236}">
                  <a16:creationId xmlns:a16="http://schemas.microsoft.com/office/drawing/2014/main" id="{465EF2CD-6497-96CF-3ED8-2CE6CA7EF09F}"/>
                </a:ext>
              </a:extLst>
            </p:cNvPr>
            <p:cNvSpPr txBox="1"/>
            <p:nvPr/>
          </p:nvSpPr>
          <p:spPr>
            <a:xfrm>
              <a:off x="2167466" y="2797582"/>
              <a:ext cx="8475133" cy="369332"/>
            </a:xfrm>
            <a:prstGeom prst="rect">
              <a:avLst/>
            </a:prstGeom>
            <a:noFill/>
          </p:spPr>
          <p:txBody>
            <a:bodyPr wrap="square">
              <a:spAutoFit/>
            </a:bodyPr>
            <a:lstStyle/>
            <a:p>
              <a:pPr lvl="0" algn="just">
                <a:defRPr/>
              </a:pPr>
              <a:r>
                <a:rPr lang="zh-CN" altLang="en-US" sz="1800" dirty="0">
                  <a:solidFill>
                    <a:schemeClr val="tx1">
                      <a:lumMod val="95000"/>
                      <a:lumOff val="5000"/>
                    </a:schemeClr>
                  </a:solidFill>
                  <a:latin typeface="微软雅黑" panose="020B0503020204020204" pitchFamily="34" charset="-122"/>
                  <a:ea typeface="微软雅黑" panose="020B0503020204020204" pitchFamily="34" charset="-122"/>
                  <a:sym typeface="+mn-lt"/>
                </a:rPr>
                <a:t>请输入文字替换请输入文字替换请输入文字替换请输入文字替换请输入文字替换；</a:t>
              </a:r>
              <a:endParaRPr lang="en-US" altLang="zh-CN" sz="1800" dirty="0">
                <a:solidFill>
                  <a:schemeClr val="tx1">
                    <a:lumMod val="95000"/>
                    <a:lumOff val="5000"/>
                  </a:schemeClr>
                </a:solidFill>
                <a:latin typeface="微软雅黑" panose="020B0503020204020204" pitchFamily="34" charset="-122"/>
                <a:ea typeface="微软雅黑" panose="020B0503020204020204" pitchFamily="34" charset="-122"/>
                <a:sym typeface="+mn-lt"/>
              </a:endParaRPr>
            </a:p>
          </p:txBody>
        </p:sp>
        <p:sp>
          <p:nvSpPr>
            <p:cNvPr id="10" name="文本框 9">
              <a:extLst>
                <a:ext uri="{FF2B5EF4-FFF2-40B4-BE49-F238E27FC236}">
                  <a16:creationId xmlns:a16="http://schemas.microsoft.com/office/drawing/2014/main" id="{AEB2AB10-1FBE-FE86-CAF8-04C149983818}"/>
                </a:ext>
              </a:extLst>
            </p:cNvPr>
            <p:cNvSpPr txBox="1"/>
            <p:nvPr/>
          </p:nvSpPr>
          <p:spPr>
            <a:xfrm>
              <a:off x="2167466" y="2433782"/>
              <a:ext cx="1837266" cy="400110"/>
            </a:xfrm>
            <a:prstGeom prst="rect">
              <a:avLst/>
            </a:prstGeom>
            <a:noFill/>
          </p:spPr>
          <p:txBody>
            <a:bodyPr wrap="square">
              <a:spAutoFit/>
            </a:bodyPr>
            <a:lstStyle/>
            <a:p>
              <a:pPr lvl="0" algn="just">
                <a:defRPr/>
              </a:pPr>
              <a:r>
                <a:rPr lang="zh-CN" altLang="en-US" sz="2000" dirty="0">
                  <a:gradFill flip="none" rotWithShape="1">
                    <a:gsLst>
                      <a:gs pos="0">
                        <a:srgbClr val="BF2D20">
                          <a:lumMod val="60000"/>
                          <a:lumOff val="40000"/>
                        </a:srgbClr>
                      </a:gs>
                      <a:gs pos="69000">
                        <a:srgbClr val="BF2D20">
                          <a:lumMod val="100000"/>
                        </a:srgbClr>
                      </a:gs>
                      <a:gs pos="97000">
                        <a:srgbClr val="75170D">
                          <a:lumMod val="80000"/>
                          <a:lumOff val="20000"/>
                        </a:srgbClr>
                      </a:gs>
                    </a:gsLst>
                    <a:lin ang="5400000" scaled="1"/>
                    <a:tileRect/>
                  </a:gradFill>
                  <a:latin typeface="思源宋体 CN Heavy"/>
                  <a:ea typeface="思源宋体 CN Heavy"/>
                  <a:sym typeface="+mn-lt"/>
                </a:rPr>
                <a:t>三级标题</a:t>
              </a:r>
            </a:p>
          </p:txBody>
        </p:sp>
      </p:grpSp>
      <p:grpSp>
        <p:nvGrpSpPr>
          <p:cNvPr id="11" name="组合 10">
            <a:extLst>
              <a:ext uri="{FF2B5EF4-FFF2-40B4-BE49-F238E27FC236}">
                <a16:creationId xmlns:a16="http://schemas.microsoft.com/office/drawing/2014/main" id="{C730945A-D51B-5AFB-5EEA-6FFA2784A42F}"/>
              </a:ext>
            </a:extLst>
          </p:cNvPr>
          <p:cNvGrpSpPr/>
          <p:nvPr/>
        </p:nvGrpSpPr>
        <p:grpSpPr>
          <a:xfrm>
            <a:off x="1411815" y="5039315"/>
            <a:ext cx="9230784" cy="733132"/>
            <a:chOff x="1411815" y="2433782"/>
            <a:chExt cx="9230784" cy="733132"/>
          </a:xfrm>
        </p:grpSpPr>
        <p:sp>
          <p:nvSpPr>
            <p:cNvPr id="13" name="矩形: 圆角 12">
              <a:extLst>
                <a:ext uri="{FF2B5EF4-FFF2-40B4-BE49-F238E27FC236}">
                  <a16:creationId xmlns:a16="http://schemas.microsoft.com/office/drawing/2014/main" id="{0FF5436B-08CF-746F-ABEE-376AF6907159}"/>
                </a:ext>
              </a:extLst>
            </p:cNvPr>
            <p:cNvSpPr/>
            <p:nvPr/>
          </p:nvSpPr>
          <p:spPr>
            <a:xfrm>
              <a:off x="1411815" y="2566662"/>
              <a:ext cx="459317" cy="466724"/>
            </a:xfrm>
            <a:prstGeom prst="roundRect">
              <a:avLst>
                <a:gd name="adj" fmla="val 50000"/>
              </a:avLst>
            </a:prstGeom>
            <a:solidFill>
              <a:srgbClr val="C30F0F"/>
            </a:solidFill>
            <a:ln>
              <a:noFill/>
            </a:ln>
            <a:effectLst>
              <a:outerShdw blurRad="254000" dist="63500" dir="1500000" sx="80000" sy="80000" algn="ctr" rotWithShape="0">
                <a:srgbClr val="DF4849">
                  <a:alpha val="5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400" dirty="0">
                  <a:ln w="19050">
                    <a:noFill/>
                  </a:ln>
                  <a:gradFill>
                    <a:gsLst>
                      <a:gs pos="100000">
                        <a:srgbClr val="E9BE61"/>
                      </a:gs>
                      <a:gs pos="49000">
                        <a:srgbClr val="FEEFAC"/>
                      </a:gs>
                    </a:gsLst>
                    <a:lin ang="5400000" scaled="0"/>
                  </a:gradFill>
                  <a:latin typeface="思源宋体 CN Heavy" panose="02020900000000000000" pitchFamily="18" charset="-122"/>
                  <a:ea typeface="思源宋体 CN Heavy" panose="02020900000000000000" pitchFamily="18" charset="-122"/>
                  <a:sym typeface="+mn-lt"/>
                </a:rPr>
                <a:t>3</a:t>
              </a:r>
              <a:endParaRPr lang="zh-CN" altLang="en-US" sz="2400" dirty="0">
                <a:ln w="19050">
                  <a:noFill/>
                </a:ln>
                <a:gradFill>
                  <a:gsLst>
                    <a:gs pos="100000">
                      <a:srgbClr val="E9BE61"/>
                    </a:gs>
                    <a:gs pos="49000">
                      <a:srgbClr val="FEEFAC"/>
                    </a:gs>
                  </a:gsLst>
                  <a:lin ang="5400000" scaled="0"/>
                </a:gradFill>
                <a:latin typeface="思源宋体 CN Heavy" panose="02020900000000000000" pitchFamily="18" charset="-122"/>
                <a:ea typeface="思源宋体 CN Heavy" panose="02020900000000000000" pitchFamily="18" charset="-122"/>
                <a:sym typeface="+mn-lt"/>
              </a:endParaRPr>
            </a:p>
          </p:txBody>
        </p:sp>
        <p:sp>
          <p:nvSpPr>
            <p:cNvPr id="15" name="文本框 14">
              <a:extLst>
                <a:ext uri="{FF2B5EF4-FFF2-40B4-BE49-F238E27FC236}">
                  <a16:creationId xmlns:a16="http://schemas.microsoft.com/office/drawing/2014/main" id="{6BDECE7E-3030-B77E-FFF0-52BE61143F1B}"/>
                </a:ext>
              </a:extLst>
            </p:cNvPr>
            <p:cNvSpPr txBox="1"/>
            <p:nvPr/>
          </p:nvSpPr>
          <p:spPr>
            <a:xfrm>
              <a:off x="2167466" y="2797582"/>
              <a:ext cx="8475133" cy="369332"/>
            </a:xfrm>
            <a:prstGeom prst="rect">
              <a:avLst/>
            </a:prstGeom>
            <a:noFill/>
          </p:spPr>
          <p:txBody>
            <a:bodyPr wrap="square">
              <a:spAutoFit/>
            </a:bodyPr>
            <a:lstStyle/>
            <a:p>
              <a:pPr lvl="0" algn="just">
                <a:defRPr/>
              </a:pPr>
              <a:r>
                <a:rPr lang="zh-CN" altLang="en-US" sz="1800" dirty="0">
                  <a:solidFill>
                    <a:schemeClr val="tx1">
                      <a:lumMod val="95000"/>
                      <a:lumOff val="5000"/>
                    </a:schemeClr>
                  </a:solidFill>
                  <a:latin typeface="微软雅黑" panose="020B0503020204020204" pitchFamily="34" charset="-122"/>
                  <a:ea typeface="微软雅黑" panose="020B0503020204020204" pitchFamily="34" charset="-122"/>
                  <a:sym typeface="+mn-lt"/>
                </a:rPr>
                <a:t>请输入文字替换请输入文字替换请输入文字替换请输入文字替换请输入文字替换；</a:t>
              </a:r>
              <a:endParaRPr lang="en-US" altLang="zh-CN" sz="1800" dirty="0">
                <a:solidFill>
                  <a:schemeClr val="tx1">
                    <a:lumMod val="95000"/>
                    <a:lumOff val="5000"/>
                  </a:schemeClr>
                </a:solidFill>
                <a:latin typeface="微软雅黑" panose="020B0503020204020204" pitchFamily="34" charset="-122"/>
                <a:ea typeface="微软雅黑" panose="020B0503020204020204" pitchFamily="34" charset="-122"/>
                <a:sym typeface="+mn-lt"/>
              </a:endParaRPr>
            </a:p>
          </p:txBody>
        </p:sp>
        <p:sp>
          <p:nvSpPr>
            <p:cNvPr id="16" name="文本框 15">
              <a:extLst>
                <a:ext uri="{FF2B5EF4-FFF2-40B4-BE49-F238E27FC236}">
                  <a16:creationId xmlns:a16="http://schemas.microsoft.com/office/drawing/2014/main" id="{FF090867-EE9A-D058-6D35-2B889A621669}"/>
                </a:ext>
              </a:extLst>
            </p:cNvPr>
            <p:cNvSpPr txBox="1"/>
            <p:nvPr/>
          </p:nvSpPr>
          <p:spPr>
            <a:xfrm>
              <a:off x="2167466" y="2433782"/>
              <a:ext cx="1837266" cy="400110"/>
            </a:xfrm>
            <a:prstGeom prst="rect">
              <a:avLst/>
            </a:prstGeom>
            <a:noFill/>
          </p:spPr>
          <p:txBody>
            <a:bodyPr wrap="square">
              <a:spAutoFit/>
            </a:bodyPr>
            <a:lstStyle/>
            <a:p>
              <a:pPr lvl="0" algn="just">
                <a:defRPr/>
              </a:pPr>
              <a:r>
                <a:rPr lang="zh-CN" altLang="en-US" sz="2000" dirty="0">
                  <a:gradFill flip="none" rotWithShape="1">
                    <a:gsLst>
                      <a:gs pos="0">
                        <a:srgbClr val="BF2D20">
                          <a:lumMod val="60000"/>
                          <a:lumOff val="40000"/>
                        </a:srgbClr>
                      </a:gs>
                      <a:gs pos="69000">
                        <a:srgbClr val="BF2D20">
                          <a:lumMod val="100000"/>
                        </a:srgbClr>
                      </a:gs>
                      <a:gs pos="97000">
                        <a:srgbClr val="75170D">
                          <a:lumMod val="80000"/>
                          <a:lumOff val="20000"/>
                        </a:srgbClr>
                      </a:gs>
                    </a:gsLst>
                    <a:lin ang="5400000" scaled="1"/>
                    <a:tileRect/>
                  </a:gradFill>
                  <a:latin typeface="思源宋体 CN Heavy"/>
                  <a:ea typeface="思源宋体 CN Heavy"/>
                  <a:sym typeface="+mn-lt"/>
                </a:rPr>
                <a:t>三级标题</a:t>
              </a:r>
            </a:p>
          </p:txBody>
        </p:sp>
      </p:grpSp>
    </p:spTree>
    <p:extLst>
      <p:ext uri="{BB962C8B-B14F-4D97-AF65-F5344CB8AC3E}">
        <p14:creationId xmlns:p14="http://schemas.microsoft.com/office/powerpoint/2010/main" val="176414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a:extLst>
              <a:ext uri="{FF2B5EF4-FFF2-40B4-BE49-F238E27FC236}">
                <a16:creationId xmlns:a16="http://schemas.microsoft.com/office/drawing/2014/main" id="{43E614D4-C052-53DB-0BAE-781B40C873F6}"/>
              </a:ext>
            </a:extLst>
          </p:cNvPr>
          <p:cNvSpPr txBox="1"/>
          <p:nvPr/>
        </p:nvSpPr>
        <p:spPr>
          <a:xfrm>
            <a:off x="821267" y="162218"/>
            <a:ext cx="3268133" cy="584775"/>
          </a:xfrm>
          <a:prstGeom prst="rect">
            <a:avLst/>
          </a:prstGeom>
          <a:noFill/>
        </p:spPr>
        <p:txBody>
          <a:bodyPr wrap="square">
            <a:spAutoFit/>
          </a:bodyPr>
          <a:lstStyle/>
          <a:p>
            <a:r>
              <a:rPr lang="zh-CN" altLang="en-US" sz="3200" dirty="0">
                <a:gradFill flip="none" rotWithShape="1">
                  <a:gsLst>
                    <a:gs pos="0">
                      <a:srgbClr val="BF2D20">
                        <a:lumMod val="60000"/>
                        <a:lumOff val="40000"/>
                      </a:srgbClr>
                    </a:gs>
                    <a:gs pos="69000">
                      <a:srgbClr val="BF2D20">
                        <a:lumMod val="100000"/>
                      </a:srgbClr>
                    </a:gs>
                    <a:gs pos="97000">
                      <a:srgbClr val="75170D">
                        <a:lumMod val="80000"/>
                        <a:lumOff val="20000"/>
                      </a:srgbClr>
                    </a:gs>
                  </a:gsLst>
                  <a:lin ang="5400000" scaled="1"/>
                  <a:tileRect/>
                </a:gradFill>
                <a:latin typeface="思源宋体 CN Heavy"/>
                <a:ea typeface="思源宋体 CN Heavy"/>
              </a:rPr>
              <a:t>由此输入小标题</a:t>
            </a:r>
          </a:p>
        </p:txBody>
      </p:sp>
      <p:grpSp>
        <p:nvGrpSpPr>
          <p:cNvPr id="10" name="组合 9">
            <a:extLst>
              <a:ext uri="{FF2B5EF4-FFF2-40B4-BE49-F238E27FC236}">
                <a16:creationId xmlns:a16="http://schemas.microsoft.com/office/drawing/2014/main" id="{033A85D1-0E3D-2256-FB3B-ADF5FEFCFA42}"/>
              </a:ext>
            </a:extLst>
          </p:cNvPr>
          <p:cNvGrpSpPr/>
          <p:nvPr/>
        </p:nvGrpSpPr>
        <p:grpSpPr>
          <a:xfrm>
            <a:off x="1078447" y="1765475"/>
            <a:ext cx="10035105" cy="627981"/>
            <a:chOff x="929228" y="1757008"/>
            <a:chExt cx="10035105" cy="627981"/>
          </a:xfrm>
        </p:grpSpPr>
        <p:sp>
          <p:nvSpPr>
            <p:cNvPr id="19" name="矩形: 圆角 18">
              <a:extLst>
                <a:ext uri="{FF2B5EF4-FFF2-40B4-BE49-F238E27FC236}">
                  <a16:creationId xmlns:a16="http://schemas.microsoft.com/office/drawing/2014/main" id="{01779A8B-4F08-03EA-2EF5-10EA3BAACE87}"/>
                </a:ext>
              </a:extLst>
            </p:cNvPr>
            <p:cNvSpPr/>
            <p:nvPr/>
          </p:nvSpPr>
          <p:spPr>
            <a:xfrm>
              <a:off x="929228" y="1757008"/>
              <a:ext cx="2916766" cy="627981"/>
            </a:xfrm>
            <a:prstGeom prst="roundRect">
              <a:avLst>
                <a:gd name="adj" fmla="val 31534"/>
              </a:avLst>
            </a:prstGeom>
            <a:solidFill>
              <a:srgbClr val="C30F0F"/>
            </a:solidFill>
            <a:ln>
              <a:noFill/>
            </a:ln>
            <a:effectLst>
              <a:outerShdw blurRad="254000" dist="127000" dir="1500000" sx="94000" sy="94000" algn="ctr" rotWithShape="0">
                <a:srgbClr val="DF4849">
                  <a:alpha val="5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400" dirty="0">
                  <a:ln w="19050">
                    <a:noFill/>
                  </a:ln>
                  <a:gradFill>
                    <a:gsLst>
                      <a:gs pos="100000">
                        <a:srgbClr val="E9BE61"/>
                      </a:gs>
                      <a:gs pos="49000">
                        <a:srgbClr val="FEEFAC"/>
                      </a:gs>
                    </a:gsLst>
                    <a:lin ang="5400000" scaled="0"/>
                  </a:gradFill>
                  <a:latin typeface="思源宋体 CN Heavy" panose="02020900000000000000" pitchFamily="18" charset="-122"/>
                  <a:ea typeface="思源宋体 CN Heavy" panose="02020900000000000000" pitchFamily="18" charset="-122"/>
                  <a:sym typeface="+mn-lt"/>
                </a:rPr>
                <a:t>二级标题</a:t>
              </a:r>
            </a:p>
          </p:txBody>
        </p:sp>
        <p:sp>
          <p:nvSpPr>
            <p:cNvPr id="2" name="矩形 1">
              <a:extLst>
                <a:ext uri="{FF2B5EF4-FFF2-40B4-BE49-F238E27FC236}">
                  <a16:creationId xmlns:a16="http://schemas.microsoft.com/office/drawing/2014/main" id="{F86F0153-10B3-BBD7-FBA6-948151158F03}"/>
                </a:ext>
              </a:extLst>
            </p:cNvPr>
            <p:cNvSpPr/>
            <p:nvPr/>
          </p:nvSpPr>
          <p:spPr bwMode="auto">
            <a:xfrm>
              <a:off x="1691228" y="1773244"/>
              <a:ext cx="9273105" cy="603520"/>
            </a:xfrm>
            <a:prstGeom prst="rect">
              <a:avLst/>
            </a:prstGeom>
            <a:noFill/>
            <a:ln w="6350" cap="flat" cmpd="sng" algn="ctr">
              <a:solidFill>
                <a:srgbClr val="C30F0F"/>
              </a:solidFill>
              <a:prstDash val="sysDash"/>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defRPr/>
              </a:pPr>
              <a:endParaRPr kumimoji="0" lang="zh-CN" altLang="en-US" sz="1800" b="0" i="0" u="none" strike="noStrike" kern="1200" cap="none" spc="0" normalizeH="0" baseline="0" noProof="0">
                <a:ln>
                  <a:noFill/>
                </a:ln>
                <a:solidFill>
                  <a:srgbClr val="3D3D3D"/>
                </a:solidFill>
                <a:effectLst/>
                <a:uLnTx/>
                <a:uFillTx/>
                <a:latin typeface="Noto Sans CJK Regular" panose="020B0500000000000000" pitchFamily="34" charset="-122"/>
                <a:ea typeface="宋体" pitchFamily="2" charset="-122"/>
                <a:cs typeface="+mn-cs"/>
              </a:endParaRPr>
            </a:p>
          </p:txBody>
        </p:sp>
        <p:sp>
          <p:nvSpPr>
            <p:cNvPr id="4" name="文本框 3">
              <a:extLst>
                <a:ext uri="{FF2B5EF4-FFF2-40B4-BE49-F238E27FC236}">
                  <a16:creationId xmlns:a16="http://schemas.microsoft.com/office/drawing/2014/main" id="{B5FF8224-CFB7-15C3-92CA-C5C07A196E36}"/>
                </a:ext>
              </a:extLst>
            </p:cNvPr>
            <p:cNvSpPr txBox="1"/>
            <p:nvPr/>
          </p:nvSpPr>
          <p:spPr>
            <a:xfrm>
              <a:off x="4064000" y="1894451"/>
              <a:ext cx="6096000" cy="369332"/>
            </a:xfrm>
            <a:prstGeom prst="rect">
              <a:avLst/>
            </a:prstGeom>
            <a:noFill/>
          </p:spPr>
          <p:txBody>
            <a:bodyPr wrap="square">
              <a:spAutoFit/>
            </a:bodyPr>
            <a:lstStyle/>
            <a:p>
              <a:pPr lvl="0" algn="just">
                <a:buClr>
                  <a:srgbClr val="C30F0F"/>
                </a:buClr>
                <a:defRPr/>
              </a:pPr>
              <a:r>
                <a:rPr lang="zh-CN" altLang="en-US" sz="1800" dirty="0">
                  <a:solidFill>
                    <a:schemeClr val="tx1">
                      <a:lumMod val="95000"/>
                      <a:lumOff val="5000"/>
                    </a:schemeClr>
                  </a:solidFill>
                  <a:latin typeface="微软雅黑" panose="020B0503020204020204" pitchFamily="34" charset="-122"/>
                  <a:ea typeface="微软雅黑" panose="020B0503020204020204" pitchFamily="34" charset="-122"/>
                  <a:sym typeface="+mn-lt"/>
                </a:rPr>
                <a:t>请输入文字替换请输入文字替换请输入文字替换；</a:t>
              </a:r>
            </a:p>
          </p:txBody>
        </p:sp>
      </p:grpSp>
      <p:grpSp>
        <p:nvGrpSpPr>
          <p:cNvPr id="11" name="组合 10">
            <a:extLst>
              <a:ext uri="{FF2B5EF4-FFF2-40B4-BE49-F238E27FC236}">
                <a16:creationId xmlns:a16="http://schemas.microsoft.com/office/drawing/2014/main" id="{ADF46D3D-FE49-20B8-634F-D4DEFF572D5C}"/>
              </a:ext>
            </a:extLst>
          </p:cNvPr>
          <p:cNvGrpSpPr/>
          <p:nvPr/>
        </p:nvGrpSpPr>
        <p:grpSpPr>
          <a:xfrm>
            <a:off x="1078447" y="2828291"/>
            <a:ext cx="10035105" cy="627981"/>
            <a:chOff x="929228" y="1757008"/>
            <a:chExt cx="10035105" cy="627981"/>
          </a:xfrm>
        </p:grpSpPr>
        <p:sp>
          <p:nvSpPr>
            <p:cNvPr id="13" name="矩形: 圆角 12">
              <a:extLst>
                <a:ext uri="{FF2B5EF4-FFF2-40B4-BE49-F238E27FC236}">
                  <a16:creationId xmlns:a16="http://schemas.microsoft.com/office/drawing/2014/main" id="{171429C9-D20F-3E62-BB23-BC6E255F8688}"/>
                </a:ext>
              </a:extLst>
            </p:cNvPr>
            <p:cNvSpPr/>
            <p:nvPr/>
          </p:nvSpPr>
          <p:spPr>
            <a:xfrm>
              <a:off x="929228" y="1757008"/>
              <a:ext cx="2916766" cy="627981"/>
            </a:xfrm>
            <a:prstGeom prst="roundRect">
              <a:avLst>
                <a:gd name="adj" fmla="val 31534"/>
              </a:avLst>
            </a:prstGeom>
            <a:solidFill>
              <a:srgbClr val="C30F0F"/>
            </a:solidFill>
            <a:ln>
              <a:noFill/>
            </a:ln>
            <a:effectLst>
              <a:outerShdw blurRad="254000" dist="127000" dir="1500000" sx="94000" sy="94000" algn="ctr" rotWithShape="0">
                <a:srgbClr val="DF4849">
                  <a:alpha val="5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400" dirty="0">
                  <a:ln w="19050">
                    <a:noFill/>
                  </a:ln>
                  <a:gradFill>
                    <a:gsLst>
                      <a:gs pos="100000">
                        <a:srgbClr val="E9BE61"/>
                      </a:gs>
                      <a:gs pos="49000">
                        <a:srgbClr val="FEEFAC"/>
                      </a:gs>
                    </a:gsLst>
                    <a:lin ang="5400000" scaled="0"/>
                  </a:gradFill>
                  <a:latin typeface="思源宋体 CN Heavy" panose="02020900000000000000" pitchFamily="18" charset="-122"/>
                  <a:ea typeface="思源宋体 CN Heavy" panose="02020900000000000000" pitchFamily="18" charset="-122"/>
                  <a:sym typeface="+mn-lt"/>
                </a:rPr>
                <a:t>二级标题</a:t>
              </a:r>
            </a:p>
          </p:txBody>
        </p:sp>
        <p:sp>
          <p:nvSpPr>
            <p:cNvPr id="15" name="矩形 14">
              <a:extLst>
                <a:ext uri="{FF2B5EF4-FFF2-40B4-BE49-F238E27FC236}">
                  <a16:creationId xmlns:a16="http://schemas.microsoft.com/office/drawing/2014/main" id="{D984939E-DB7F-69F2-7DAD-51EE598E44B9}"/>
                </a:ext>
              </a:extLst>
            </p:cNvPr>
            <p:cNvSpPr/>
            <p:nvPr/>
          </p:nvSpPr>
          <p:spPr bwMode="auto">
            <a:xfrm>
              <a:off x="1691228" y="1773244"/>
              <a:ext cx="9273105" cy="603520"/>
            </a:xfrm>
            <a:prstGeom prst="rect">
              <a:avLst/>
            </a:prstGeom>
            <a:noFill/>
            <a:ln w="6350" cap="flat" cmpd="sng" algn="ctr">
              <a:solidFill>
                <a:srgbClr val="C30F0F"/>
              </a:solidFill>
              <a:prstDash val="sysDash"/>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defRPr/>
              </a:pPr>
              <a:endParaRPr kumimoji="0" lang="zh-CN" altLang="en-US" sz="1800" b="0" i="0" u="none" strike="noStrike" kern="1200" cap="none" spc="0" normalizeH="0" baseline="0" noProof="0">
                <a:ln>
                  <a:noFill/>
                </a:ln>
                <a:solidFill>
                  <a:srgbClr val="3D3D3D"/>
                </a:solidFill>
                <a:effectLst/>
                <a:uLnTx/>
                <a:uFillTx/>
                <a:latin typeface="Noto Sans CJK Regular" panose="020B0500000000000000" pitchFamily="34" charset="-122"/>
                <a:ea typeface="宋体" pitchFamily="2" charset="-122"/>
                <a:cs typeface="+mn-cs"/>
              </a:endParaRPr>
            </a:p>
          </p:txBody>
        </p:sp>
        <p:sp>
          <p:nvSpPr>
            <p:cNvPr id="16" name="文本框 15">
              <a:extLst>
                <a:ext uri="{FF2B5EF4-FFF2-40B4-BE49-F238E27FC236}">
                  <a16:creationId xmlns:a16="http://schemas.microsoft.com/office/drawing/2014/main" id="{BB5F9B91-734F-25B0-BC16-80B693EC6218}"/>
                </a:ext>
              </a:extLst>
            </p:cNvPr>
            <p:cNvSpPr txBox="1"/>
            <p:nvPr/>
          </p:nvSpPr>
          <p:spPr>
            <a:xfrm>
              <a:off x="4064000" y="1894451"/>
              <a:ext cx="6096000" cy="369332"/>
            </a:xfrm>
            <a:prstGeom prst="rect">
              <a:avLst/>
            </a:prstGeom>
            <a:noFill/>
          </p:spPr>
          <p:txBody>
            <a:bodyPr wrap="square">
              <a:spAutoFit/>
            </a:bodyPr>
            <a:lstStyle/>
            <a:p>
              <a:pPr lvl="0" algn="just">
                <a:buClr>
                  <a:srgbClr val="C30F0F"/>
                </a:buClr>
                <a:defRPr/>
              </a:pPr>
              <a:r>
                <a:rPr lang="zh-CN" altLang="en-US" sz="1800" dirty="0">
                  <a:solidFill>
                    <a:schemeClr val="tx1">
                      <a:lumMod val="95000"/>
                      <a:lumOff val="5000"/>
                    </a:schemeClr>
                  </a:solidFill>
                  <a:latin typeface="微软雅黑" panose="020B0503020204020204" pitchFamily="34" charset="-122"/>
                  <a:ea typeface="微软雅黑" panose="020B0503020204020204" pitchFamily="34" charset="-122"/>
                  <a:sym typeface="+mn-lt"/>
                </a:rPr>
                <a:t>请输入文字替换请输入文字替换请输入文字替换；</a:t>
              </a:r>
            </a:p>
          </p:txBody>
        </p:sp>
      </p:grpSp>
      <p:grpSp>
        <p:nvGrpSpPr>
          <p:cNvPr id="17" name="组合 16">
            <a:extLst>
              <a:ext uri="{FF2B5EF4-FFF2-40B4-BE49-F238E27FC236}">
                <a16:creationId xmlns:a16="http://schemas.microsoft.com/office/drawing/2014/main" id="{A281BB69-34CC-6655-59D0-971AC6729C2D}"/>
              </a:ext>
            </a:extLst>
          </p:cNvPr>
          <p:cNvGrpSpPr/>
          <p:nvPr/>
        </p:nvGrpSpPr>
        <p:grpSpPr>
          <a:xfrm>
            <a:off x="1078447" y="3891107"/>
            <a:ext cx="10035105" cy="627981"/>
            <a:chOff x="929228" y="1757008"/>
            <a:chExt cx="10035105" cy="627981"/>
          </a:xfrm>
        </p:grpSpPr>
        <p:sp>
          <p:nvSpPr>
            <p:cNvPr id="18" name="矩形: 圆角 17">
              <a:extLst>
                <a:ext uri="{FF2B5EF4-FFF2-40B4-BE49-F238E27FC236}">
                  <a16:creationId xmlns:a16="http://schemas.microsoft.com/office/drawing/2014/main" id="{7DFF7F5B-5032-7AB7-DCD9-3487D67E2543}"/>
                </a:ext>
              </a:extLst>
            </p:cNvPr>
            <p:cNvSpPr/>
            <p:nvPr/>
          </p:nvSpPr>
          <p:spPr>
            <a:xfrm>
              <a:off x="929228" y="1757008"/>
              <a:ext cx="2916766" cy="627981"/>
            </a:xfrm>
            <a:prstGeom prst="roundRect">
              <a:avLst>
                <a:gd name="adj" fmla="val 31534"/>
              </a:avLst>
            </a:prstGeom>
            <a:solidFill>
              <a:srgbClr val="C30F0F"/>
            </a:solidFill>
            <a:ln>
              <a:noFill/>
            </a:ln>
            <a:effectLst>
              <a:outerShdw blurRad="254000" dist="127000" dir="1500000" sx="94000" sy="94000" algn="ctr" rotWithShape="0">
                <a:srgbClr val="DF4849">
                  <a:alpha val="5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400" dirty="0">
                  <a:ln w="19050">
                    <a:noFill/>
                  </a:ln>
                  <a:gradFill>
                    <a:gsLst>
                      <a:gs pos="100000">
                        <a:srgbClr val="E9BE61"/>
                      </a:gs>
                      <a:gs pos="49000">
                        <a:srgbClr val="FEEFAC"/>
                      </a:gs>
                    </a:gsLst>
                    <a:lin ang="5400000" scaled="0"/>
                  </a:gradFill>
                  <a:latin typeface="思源宋体 CN Heavy" panose="02020900000000000000" pitchFamily="18" charset="-122"/>
                  <a:ea typeface="思源宋体 CN Heavy" panose="02020900000000000000" pitchFamily="18" charset="-122"/>
                  <a:sym typeface="+mn-lt"/>
                </a:rPr>
                <a:t>二级标题</a:t>
              </a:r>
            </a:p>
          </p:txBody>
        </p:sp>
        <p:sp>
          <p:nvSpPr>
            <p:cNvPr id="20" name="矩形 19">
              <a:extLst>
                <a:ext uri="{FF2B5EF4-FFF2-40B4-BE49-F238E27FC236}">
                  <a16:creationId xmlns:a16="http://schemas.microsoft.com/office/drawing/2014/main" id="{C98B25D8-7915-1047-EA53-DB6F7998DBA0}"/>
                </a:ext>
              </a:extLst>
            </p:cNvPr>
            <p:cNvSpPr/>
            <p:nvPr/>
          </p:nvSpPr>
          <p:spPr bwMode="auto">
            <a:xfrm>
              <a:off x="1691228" y="1773244"/>
              <a:ext cx="9273105" cy="603520"/>
            </a:xfrm>
            <a:prstGeom prst="rect">
              <a:avLst/>
            </a:prstGeom>
            <a:noFill/>
            <a:ln w="6350" cap="flat" cmpd="sng" algn="ctr">
              <a:solidFill>
                <a:srgbClr val="C30F0F"/>
              </a:solidFill>
              <a:prstDash val="sysDash"/>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defRPr/>
              </a:pPr>
              <a:endParaRPr kumimoji="0" lang="zh-CN" altLang="en-US" sz="1800" b="0" i="0" u="none" strike="noStrike" kern="1200" cap="none" spc="0" normalizeH="0" baseline="0" noProof="0">
                <a:ln>
                  <a:noFill/>
                </a:ln>
                <a:solidFill>
                  <a:srgbClr val="3D3D3D"/>
                </a:solidFill>
                <a:effectLst/>
                <a:uLnTx/>
                <a:uFillTx/>
                <a:latin typeface="Noto Sans CJK Regular" panose="020B0500000000000000" pitchFamily="34" charset="-122"/>
                <a:ea typeface="宋体" pitchFamily="2" charset="-122"/>
                <a:cs typeface="+mn-cs"/>
              </a:endParaRPr>
            </a:p>
          </p:txBody>
        </p:sp>
        <p:sp>
          <p:nvSpPr>
            <p:cNvPr id="21" name="文本框 20">
              <a:extLst>
                <a:ext uri="{FF2B5EF4-FFF2-40B4-BE49-F238E27FC236}">
                  <a16:creationId xmlns:a16="http://schemas.microsoft.com/office/drawing/2014/main" id="{3A1C3E54-A872-DC9B-C92F-1A051A2FFEB8}"/>
                </a:ext>
              </a:extLst>
            </p:cNvPr>
            <p:cNvSpPr txBox="1"/>
            <p:nvPr/>
          </p:nvSpPr>
          <p:spPr>
            <a:xfrm>
              <a:off x="4064000" y="1894451"/>
              <a:ext cx="6096000" cy="369332"/>
            </a:xfrm>
            <a:prstGeom prst="rect">
              <a:avLst/>
            </a:prstGeom>
            <a:noFill/>
          </p:spPr>
          <p:txBody>
            <a:bodyPr wrap="square">
              <a:spAutoFit/>
            </a:bodyPr>
            <a:lstStyle/>
            <a:p>
              <a:pPr lvl="0" algn="just">
                <a:buClr>
                  <a:srgbClr val="C30F0F"/>
                </a:buClr>
                <a:defRPr/>
              </a:pPr>
              <a:r>
                <a:rPr lang="zh-CN" altLang="en-US" sz="1800" dirty="0">
                  <a:solidFill>
                    <a:schemeClr val="tx1">
                      <a:lumMod val="95000"/>
                      <a:lumOff val="5000"/>
                    </a:schemeClr>
                  </a:solidFill>
                  <a:latin typeface="微软雅黑" panose="020B0503020204020204" pitchFamily="34" charset="-122"/>
                  <a:ea typeface="微软雅黑" panose="020B0503020204020204" pitchFamily="34" charset="-122"/>
                  <a:sym typeface="+mn-lt"/>
                </a:rPr>
                <a:t>请输入文字替换请输入文字替换请输入文字替换；</a:t>
              </a:r>
            </a:p>
          </p:txBody>
        </p:sp>
      </p:grpSp>
      <p:grpSp>
        <p:nvGrpSpPr>
          <p:cNvPr id="22" name="组合 21">
            <a:extLst>
              <a:ext uri="{FF2B5EF4-FFF2-40B4-BE49-F238E27FC236}">
                <a16:creationId xmlns:a16="http://schemas.microsoft.com/office/drawing/2014/main" id="{F730316C-7B58-E616-B60A-03C3D094AC80}"/>
              </a:ext>
            </a:extLst>
          </p:cNvPr>
          <p:cNvGrpSpPr/>
          <p:nvPr/>
        </p:nvGrpSpPr>
        <p:grpSpPr>
          <a:xfrm>
            <a:off x="1078447" y="4953923"/>
            <a:ext cx="10035105" cy="627981"/>
            <a:chOff x="929228" y="1757008"/>
            <a:chExt cx="10035105" cy="627981"/>
          </a:xfrm>
        </p:grpSpPr>
        <p:sp>
          <p:nvSpPr>
            <p:cNvPr id="23" name="矩形: 圆角 22">
              <a:extLst>
                <a:ext uri="{FF2B5EF4-FFF2-40B4-BE49-F238E27FC236}">
                  <a16:creationId xmlns:a16="http://schemas.microsoft.com/office/drawing/2014/main" id="{159908A9-2D5F-360F-A963-15C235ACCE00}"/>
                </a:ext>
              </a:extLst>
            </p:cNvPr>
            <p:cNvSpPr/>
            <p:nvPr/>
          </p:nvSpPr>
          <p:spPr>
            <a:xfrm>
              <a:off x="929228" y="1757008"/>
              <a:ext cx="2916766" cy="627981"/>
            </a:xfrm>
            <a:prstGeom prst="roundRect">
              <a:avLst>
                <a:gd name="adj" fmla="val 31534"/>
              </a:avLst>
            </a:prstGeom>
            <a:solidFill>
              <a:srgbClr val="C30F0F"/>
            </a:solidFill>
            <a:ln>
              <a:noFill/>
            </a:ln>
            <a:effectLst>
              <a:outerShdw blurRad="254000" dist="127000" dir="1500000" sx="94000" sy="94000" algn="ctr" rotWithShape="0">
                <a:srgbClr val="DF4849">
                  <a:alpha val="5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400" dirty="0">
                  <a:ln w="19050">
                    <a:noFill/>
                  </a:ln>
                  <a:gradFill>
                    <a:gsLst>
                      <a:gs pos="100000">
                        <a:srgbClr val="E9BE61"/>
                      </a:gs>
                      <a:gs pos="49000">
                        <a:srgbClr val="FEEFAC"/>
                      </a:gs>
                    </a:gsLst>
                    <a:lin ang="5400000" scaled="0"/>
                  </a:gradFill>
                  <a:latin typeface="思源宋体 CN Heavy" panose="02020900000000000000" pitchFamily="18" charset="-122"/>
                  <a:ea typeface="思源宋体 CN Heavy" panose="02020900000000000000" pitchFamily="18" charset="-122"/>
                  <a:sym typeface="+mn-lt"/>
                </a:rPr>
                <a:t>二级标题</a:t>
              </a:r>
            </a:p>
          </p:txBody>
        </p:sp>
        <p:sp>
          <p:nvSpPr>
            <p:cNvPr id="24" name="矩形 23">
              <a:extLst>
                <a:ext uri="{FF2B5EF4-FFF2-40B4-BE49-F238E27FC236}">
                  <a16:creationId xmlns:a16="http://schemas.microsoft.com/office/drawing/2014/main" id="{85582FE1-FEDC-465E-1E47-9CF75B6A3482}"/>
                </a:ext>
              </a:extLst>
            </p:cNvPr>
            <p:cNvSpPr/>
            <p:nvPr/>
          </p:nvSpPr>
          <p:spPr bwMode="auto">
            <a:xfrm>
              <a:off x="1691228" y="1773244"/>
              <a:ext cx="9273105" cy="603520"/>
            </a:xfrm>
            <a:prstGeom prst="rect">
              <a:avLst/>
            </a:prstGeom>
            <a:noFill/>
            <a:ln w="6350" cap="flat" cmpd="sng" algn="ctr">
              <a:solidFill>
                <a:srgbClr val="C30F0F"/>
              </a:solidFill>
              <a:prstDash val="sysDash"/>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defRPr/>
              </a:pPr>
              <a:endParaRPr kumimoji="0" lang="zh-CN" altLang="en-US" sz="1800" b="0" i="0" u="none" strike="noStrike" kern="1200" cap="none" spc="0" normalizeH="0" baseline="0" noProof="0">
                <a:ln>
                  <a:noFill/>
                </a:ln>
                <a:solidFill>
                  <a:srgbClr val="3D3D3D"/>
                </a:solidFill>
                <a:effectLst/>
                <a:uLnTx/>
                <a:uFillTx/>
                <a:latin typeface="Noto Sans CJK Regular" panose="020B0500000000000000" pitchFamily="34" charset="-122"/>
                <a:ea typeface="宋体" pitchFamily="2" charset="-122"/>
                <a:cs typeface="+mn-cs"/>
              </a:endParaRPr>
            </a:p>
          </p:txBody>
        </p:sp>
        <p:sp>
          <p:nvSpPr>
            <p:cNvPr id="25" name="文本框 24">
              <a:extLst>
                <a:ext uri="{FF2B5EF4-FFF2-40B4-BE49-F238E27FC236}">
                  <a16:creationId xmlns:a16="http://schemas.microsoft.com/office/drawing/2014/main" id="{8E9D95BD-ED79-9649-7567-AEAFE28F50F5}"/>
                </a:ext>
              </a:extLst>
            </p:cNvPr>
            <p:cNvSpPr txBox="1"/>
            <p:nvPr/>
          </p:nvSpPr>
          <p:spPr>
            <a:xfrm>
              <a:off x="4064000" y="1894451"/>
              <a:ext cx="6096000" cy="369332"/>
            </a:xfrm>
            <a:prstGeom prst="rect">
              <a:avLst/>
            </a:prstGeom>
            <a:noFill/>
          </p:spPr>
          <p:txBody>
            <a:bodyPr wrap="square">
              <a:spAutoFit/>
            </a:bodyPr>
            <a:lstStyle/>
            <a:p>
              <a:pPr lvl="0" algn="just">
                <a:buClr>
                  <a:srgbClr val="C30F0F"/>
                </a:buClr>
                <a:defRPr/>
              </a:pPr>
              <a:r>
                <a:rPr lang="zh-CN" altLang="en-US" sz="1800" dirty="0">
                  <a:solidFill>
                    <a:schemeClr val="tx1">
                      <a:lumMod val="95000"/>
                      <a:lumOff val="5000"/>
                    </a:schemeClr>
                  </a:solidFill>
                  <a:latin typeface="微软雅黑" panose="020B0503020204020204" pitchFamily="34" charset="-122"/>
                  <a:ea typeface="微软雅黑" panose="020B0503020204020204" pitchFamily="34" charset="-122"/>
                  <a:sym typeface="+mn-lt"/>
                </a:rPr>
                <a:t>请输入文字替换请输入文字替换请输入文字替换；</a:t>
              </a:r>
            </a:p>
          </p:txBody>
        </p:sp>
      </p:grpSp>
    </p:spTree>
    <p:extLst>
      <p:ext uri="{BB962C8B-B14F-4D97-AF65-F5344CB8AC3E}">
        <p14:creationId xmlns:p14="http://schemas.microsoft.com/office/powerpoint/2010/main" val="38921402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C577596B-5180-D0CC-664D-0FB92C93D1F4}"/>
              </a:ext>
            </a:extLst>
          </p:cNvPr>
          <p:cNvSpPr/>
          <p:nvPr/>
        </p:nvSpPr>
        <p:spPr>
          <a:xfrm>
            <a:off x="0" y="-1"/>
            <a:ext cx="12192000" cy="69686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6" name="图片 25">
            <a:extLst>
              <a:ext uri="{FF2B5EF4-FFF2-40B4-BE49-F238E27FC236}">
                <a16:creationId xmlns:a16="http://schemas.microsoft.com/office/drawing/2014/main" id="{8EC4EB4E-0144-9694-4259-96F29714361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025" y="0"/>
            <a:ext cx="12209025" cy="3687775"/>
          </a:xfrm>
          <a:prstGeom prst="rect">
            <a:avLst/>
          </a:prstGeom>
        </p:spPr>
      </p:pic>
      <p:sp>
        <p:nvSpPr>
          <p:cNvPr id="5" name="文本框 4">
            <a:extLst>
              <a:ext uri="{FF2B5EF4-FFF2-40B4-BE49-F238E27FC236}">
                <a16:creationId xmlns:a16="http://schemas.microsoft.com/office/drawing/2014/main" id="{A3973311-E8CB-AA82-2A61-69EB64ED295C}"/>
              </a:ext>
            </a:extLst>
          </p:cNvPr>
          <p:cNvSpPr txBox="1"/>
          <p:nvPr/>
        </p:nvSpPr>
        <p:spPr>
          <a:xfrm>
            <a:off x="338667" y="257517"/>
            <a:ext cx="2074333" cy="584775"/>
          </a:xfrm>
          <a:prstGeom prst="rect">
            <a:avLst/>
          </a:prstGeom>
          <a:noFill/>
        </p:spPr>
        <p:txBody>
          <a:bodyPr wrap="square">
            <a:spAutoFit/>
          </a:bodyPr>
          <a:lstStyle/>
          <a:p>
            <a:r>
              <a:rPr lang="zh-CN" altLang="en-US" sz="3200" dirty="0">
                <a:gradFill flip="none" rotWithShape="1">
                  <a:gsLst>
                    <a:gs pos="0">
                      <a:srgbClr val="BF2D20">
                        <a:lumMod val="60000"/>
                        <a:lumOff val="40000"/>
                      </a:srgbClr>
                    </a:gs>
                    <a:gs pos="69000">
                      <a:srgbClr val="BF2D20">
                        <a:lumMod val="100000"/>
                      </a:srgbClr>
                    </a:gs>
                    <a:gs pos="97000">
                      <a:srgbClr val="75170D">
                        <a:lumMod val="80000"/>
                        <a:lumOff val="20000"/>
                      </a:srgbClr>
                    </a:gs>
                  </a:gsLst>
                  <a:lin ang="5400000" scaled="1"/>
                  <a:tileRect/>
                </a:gradFill>
                <a:latin typeface="思源宋体 CN Heavy"/>
                <a:ea typeface="思源宋体 CN Heavy"/>
              </a:rPr>
              <a:t>章节小结</a:t>
            </a:r>
          </a:p>
        </p:txBody>
      </p:sp>
      <p:sp>
        <p:nvSpPr>
          <p:cNvPr id="2" name="矩形 1">
            <a:extLst>
              <a:ext uri="{FF2B5EF4-FFF2-40B4-BE49-F238E27FC236}">
                <a16:creationId xmlns:a16="http://schemas.microsoft.com/office/drawing/2014/main" id="{4A39BD48-9639-D6B6-35C0-7A58E41E65C7}"/>
              </a:ext>
            </a:extLst>
          </p:cNvPr>
          <p:cNvSpPr/>
          <p:nvPr/>
        </p:nvSpPr>
        <p:spPr>
          <a:xfrm>
            <a:off x="890061" y="1434625"/>
            <a:ext cx="10411878" cy="2346283"/>
          </a:xfrm>
          <a:prstGeom prst="rect">
            <a:avLst/>
          </a:prstGeom>
        </p:spPr>
        <p:txBody>
          <a:bodyPr wrap="square">
            <a:spAutoFit/>
          </a:bodyPr>
          <a:lstStyle/>
          <a:p>
            <a:pPr lvl="0" algn="just">
              <a:lnSpc>
                <a:spcPct val="150000"/>
              </a:lnSpc>
              <a:buClr>
                <a:srgbClr val="C30F0F"/>
              </a:buClr>
              <a:defRPr/>
            </a:pPr>
            <a:r>
              <a:rPr lang="zh-CN" altLang="en-US" sz="2000" dirty="0">
                <a:solidFill>
                  <a:schemeClr val="tx1">
                    <a:lumMod val="95000"/>
                    <a:lumOff val="5000"/>
                  </a:schemeClr>
                </a:solidFill>
                <a:latin typeface="微软雅黑" panose="020B0503020204020204" pitchFamily="34" charset="-122"/>
                <a:ea typeface="微软雅黑" panose="020B0503020204020204" pitchFamily="34" charset="-122"/>
                <a:sym typeface="+mn-lt"/>
              </a:rPr>
              <a:t>       学校是全国文明校园、全国乡村振兴人才培养优质校、全国节约型机构示范单位，首批自治区绿色大学、首批自治区党建示范高校。</a:t>
            </a:r>
            <a:r>
              <a:rPr lang="en-US" altLang="zh-CN" sz="2000" dirty="0">
                <a:solidFill>
                  <a:schemeClr val="tx1">
                    <a:lumMod val="95000"/>
                    <a:lumOff val="5000"/>
                  </a:schemeClr>
                </a:solidFill>
                <a:latin typeface="微软雅黑" panose="020B0503020204020204" pitchFamily="34" charset="-122"/>
                <a:ea typeface="微软雅黑" panose="020B0503020204020204" pitchFamily="34" charset="-122"/>
                <a:sym typeface="+mn-lt"/>
              </a:rPr>
              <a:t>1</a:t>
            </a:r>
            <a:r>
              <a:rPr lang="zh-CN" altLang="en-US" sz="2000" dirty="0">
                <a:solidFill>
                  <a:schemeClr val="tx1">
                    <a:lumMod val="95000"/>
                    <a:lumOff val="5000"/>
                  </a:schemeClr>
                </a:solidFill>
                <a:latin typeface="微软雅黑" panose="020B0503020204020204" pitchFamily="34" charset="-122"/>
                <a:ea typeface="微软雅黑" panose="020B0503020204020204" pitchFamily="34" charset="-122"/>
                <a:sym typeface="+mn-lt"/>
              </a:rPr>
              <a:t>个基层组织获“全国先进基层党组织”，</a:t>
            </a:r>
            <a:r>
              <a:rPr lang="en-US" altLang="zh-CN" sz="2000" dirty="0">
                <a:solidFill>
                  <a:schemeClr val="tx1">
                    <a:lumMod val="95000"/>
                    <a:lumOff val="5000"/>
                  </a:schemeClr>
                </a:solidFill>
                <a:latin typeface="微软雅黑" panose="020B0503020204020204" pitchFamily="34" charset="-122"/>
                <a:ea typeface="微软雅黑" panose="020B0503020204020204" pitchFamily="34" charset="-122"/>
                <a:sym typeface="+mn-lt"/>
              </a:rPr>
              <a:t>3</a:t>
            </a:r>
            <a:r>
              <a:rPr lang="zh-CN" altLang="en-US" sz="2000" dirty="0">
                <a:solidFill>
                  <a:schemeClr val="tx1">
                    <a:lumMod val="95000"/>
                    <a:lumOff val="5000"/>
                  </a:schemeClr>
                </a:solidFill>
                <a:latin typeface="微软雅黑" panose="020B0503020204020204" pitchFamily="34" charset="-122"/>
                <a:ea typeface="微软雅黑" panose="020B0503020204020204" pitchFamily="34" charset="-122"/>
                <a:sym typeface="+mn-lt"/>
              </a:rPr>
              <a:t>个基层组织获自治区、教育系统“先进基层党组织”。获评</a:t>
            </a:r>
            <a:r>
              <a:rPr lang="en-US" altLang="zh-CN" sz="2000" dirty="0">
                <a:solidFill>
                  <a:schemeClr val="tx1">
                    <a:lumMod val="95000"/>
                    <a:lumOff val="5000"/>
                  </a:schemeClr>
                </a:solidFill>
                <a:latin typeface="微软雅黑" panose="020B0503020204020204" pitchFamily="34" charset="-122"/>
                <a:ea typeface="微软雅黑" panose="020B0503020204020204" pitchFamily="34" charset="-122"/>
                <a:sym typeface="+mn-lt"/>
              </a:rPr>
              <a:t>2</a:t>
            </a:r>
            <a:r>
              <a:rPr lang="zh-CN" altLang="en-US" sz="2000" dirty="0">
                <a:solidFill>
                  <a:schemeClr val="tx1">
                    <a:lumMod val="95000"/>
                    <a:lumOff val="5000"/>
                  </a:schemeClr>
                </a:solidFill>
                <a:latin typeface="微软雅黑" panose="020B0503020204020204" pitchFamily="34" charset="-122"/>
                <a:ea typeface="微软雅黑" panose="020B0503020204020204" pitchFamily="34" charset="-122"/>
                <a:sym typeface="+mn-lt"/>
              </a:rPr>
              <a:t>个国家级党建工作“样板支部”；</a:t>
            </a:r>
            <a:r>
              <a:rPr lang="en-US" altLang="zh-CN" sz="2000" dirty="0">
                <a:solidFill>
                  <a:schemeClr val="tx1">
                    <a:lumMod val="95000"/>
                    <a:lumOff val="5000"/>
                  </a:schemeClr>
                </a:solidFill>
                <a:latin typeface="微软雅黑" panose="020B0503020204020204" pitchFamily="34" charset="-122"/>
                <a:ea typeface="微软雅黑" panose="020B0503020204020204" pitchFamily="34" charset="-122"/>
                <a:sym typeface="+mn-lt"/>
              </a:rPr>
              <a:t>6</a:t>
            </a:r>
            <a:r>
              <a:rPr lang="zh-CN" altLang="en-US" sz="2000" dirty="0">
                <a:solidFill>
                  <a:schemeClr val="tx1">
                    <a:lumMod val="95000"/>
                    <a:lumOff val="5000"/>
                  </a:schemeClr>
                </a:solidFill>
                <a:latin typeface="微软雅黑" panose="020B0503020204020204" pitchFamily="34" charset="-122"/>
                <a:ea typeface="微软雅黑" panose="020B0503020204020204" pitchFamily="34" charset="-122"/>
                <a:sym typeface="+mn-lt"/>
              </a:rPr>
              <a:t>个基层组织获自治区级、教育系统“五个好“标准化规范化党支部示范点、</a:t>
            </a:r>
            <a:r>
              <a:rPr lang="en-US" altLang="zh-CN" sz="2000" dirty="0">
                <a:solidFill>
                  <a:schemeClr val="tx1">
                    <a:lumMod val="95000"/>
                    <a:lumOff val="5000"/>
                  </a:schemeClr>
                </a:solidFill>
                <a:latin typeface="微软雅黑" panose="020B0503020204020204" pitchFamily="34" charset="-122"/>
                <a:ea typeface="微软雅黑" panose="020B0503020204020204" pitchFamily="34" charset="-122"/>
                <a:sym typeface="+mn-lt"/>
              </a:rPr>
              <a:t>3</a:t>
            </a:r>
            <a:r>
              <a:rPr lang="zh-CN" altLang="en-US" sz="2000" dirty="0">
                <a:solidFill>
                  <a:schemeClr val="tx1">
                    <a:lumMod val="95000"/>
                    <a:lumOff val="5000"/>
                  </a:schemeClr>
                </a:solidFill>
                <a:latin typeface="微软雅黑" panose="020B0503020204020204" pitchFamily="34" charset="-122"/>
                <a:ea typeface="微软雅黑" panose="020B0503020204020204" pitchFamily="34" charset="-122"/>
                <a:sym typeface="+mn-lt"/>
              </a:rPr>
              <a:t>个自治区党建工作“标杆院系”、</a:t>
            </a:r>
            <a:r>
              <a:rPr lang="en-US" altLang="zh-CN" sz="2000" dirty="0">
                <a:solidFill>
                  <a:schemeClr val="tx1">
                    <a:lumMod val="95000"/>
                    <a:lumOff val="5000"/>
                  </a:schemeClr>
                </a:solidFill>
                <a:latin typeface="微软雅黑" panose="020B0503020204020204" pitchFamily="34" charset="-122"/>
                <a:ea typeface="微软雅黑" panose="020B0503020204020204" pitchFamily="34" charset="-122"/>
                <a:sym typeface="+mn-lt"/>
              </a:rPr>
              <a:t>8</a:t>
            </a:r>
            <a:r>
              <a:rPr lang="zh-CN" altLang="en-US" sz="2000" dirty="0">
                <a:solidFill>
                  <a:schemeClr val="tx1">
                    <a:lumMod val="95000"/>
                    <a:lumOff val="5000"/>
                  </a:schemeClr>
                </a:solidFill>
                <a:latin typeface="微软雅黑" panose="020B0503020204020204" pitchFamily="34" charset="-122"/>
                <a:ea typeface="微软雅黑" panose="020B0503020204020204" pitchFamily="34" charset="-122"/>
                <a:sym typeface="+mn-lt"/>
              </a:rPr>
              <a:t>个党建工作“样板支部”和</a:t>
            </a:r>
            <a:r>
              <a:rPr lang="en-US" altLang="zh-CN" sz="2000" dirty="0">
                <a:solidFill>
                  <a:schemeClr val="tx1">
                    <a:lumMod val="95000"/>
                    <a:lumOff val="5000"/>
                  </a:schemeClr>
                </a:solidFill>
                <a:latin typeface="微软雅黑" panose="020B0503020204020204" pitchFamily="34" charset="-122"/>
                <a:ea typeface="微软雅黑" panose="020B0503020204020204" pitchFamily="34" charset="-122"/>
                <a:sym typeface="+mn-lt"/>
              </a:rPr>
              <a:t>6</a:t>
            </a:r>
            <a:r>
              <a:rPr lang="zh-CN" altLang="en-US" sz="2000" dirty="0">
                <a:solidFill>
                  <a:schemeClr val="tx1">
                    <a:lumMod val="95000"/>
                    <a:lumOff val="5000"/>
                  </a:schemeClr>
                </a:solidFill>
                <a:latin typeface="微软雅黑" panose="020B0503020204020204" pitchFamily="34" charset="-122"/>
                <a:ea typeface="微软雅黑" panose="020B0503020204020204" pitchFamily="34" charset="-122"/>
                <a:sym typeface="+mn-lt"/>
              </a:rPr>
              <a:t>个“双带头人”教师党支部书记工作室。</a:t>
            </a:r>
          </a:p>
        </p:txBody>
      </p:sp>
      <p:pic>
        <p:nvPicPr>
          <p:cNvPr id="3" name="图片 2">
            <a:extLst>
              <a:ext uri="{FF2B5EF4-FFF2-40B4-BE49-F238E27FC236}">
                <a16:creationId xmlns:a16="http://schemas.microsoft.com/office/drawing/2014/main" id="{A7B98066-3F0C-9170-29C0-21AB83A7625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56448"/>
          <a:stretch/>
        </p:blipFill>
        <p:spPr>
          <a:xfrm>
            <a:off x="0" y="2649378"/>
            <a:ext cx="12192001" cy="4289842"/>
          </a:xfrm>
          <a:prstGeom prst="rect">
            <a:avLst/>
          </a:prstGeom>
        </p:spPr>
      </p:pic>
      <p:pic>
        <p:nvPicPr>
          <p:cNvPr id="4" name="图片 3" descr="背景图案&#10;&#10;描述已自动生成">
            <a:extLst>
              <a:ext uri="{FF2B5EF4-FFF2-40B4-BE49-F238E27FC236}">
                <a16:creationId xmlns:a16="http://schemas.microsoft.com/office/drawing/2014/main" id="{95EFDB96-219F-17E1-7E5F-7A509C59F07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768" y="5618420"/>
            <a:ext cx="12209025" cy="1320800"/>
          </a:xfrm>
          <a:prstGeom prst="rect">
            <a:avLst/>
          </a:prstGeom>
        </p:spPr>
      </p:pic>
    </p:spTree>
    <p:extLst>
      <p:ext uri="{BB962C8B-B14F-4D97-AF65-F5344CB8AC3E}">
        <p14:creationId xmlns:p14="http://schemas.microsoft.com/office/powerpoint/2010/main" val="11967765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C577596B-5180-D0CC-664D-0FB92C93D1F4}"/>
              </a:ext>
            </a:extLst>
          </p:cNvPr>
          <p:cNvSpPr/>
          <p:nvPr/>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6" name="图片 25">
            <a:extLst>
              <a:ext uri="{FF2B5EF4-FFF2-40B4-BE49-F238E27FC236}">
                <a16:creationId xmlns:a16="http://schemas.microsoft.com/office/drawing/2014/main" id="{8EC4EB4E-0144-9694-4259-96F29714361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025" y="0"/>
            <a:ext cx="12209025" cy="3687775"/>
          </a:xfrm>
          <a:prstGeom prst="rect">
            <a:avLst/>
          </a:prstGeom>
        </p:spPr>
      </p:pic>
      <p:sp>
        <p:nvSpPr>
          <p:cNvPr id="5" name="文本框 4">
            <a:extLst>
              <a:ext uri="{FF2B5EF4-FFF2-40B4-BE49-F238E27FC236}">
                <a16:creationId xmlns:a16="http://schemas.microsoft.com/office/drawing/2014/main" id="{A3973311-E8CB-AA82-2A61-69EB64ED295C}"/>
              </a:ext>
            </a:extLst>
          </p:cNvPr>
          <p:cNvSpPr txBox="1"/>
          <p:nvPr/>
        </p:nvSpPr>
        <p:spPr>
          <a:xfrm>
            <a:off x="338667" y="257517"/>
            <a:ext cx="2074333" cy="584775"/>
          </a:xfrm>
          <a:prstGeom prst="rect">
            <a:avLst/>
          </a:prstGeom>
          <a:noFill/>
        </p:spPr>
        <p:txBody>
          <a:bodyPr wrap="square">
            <a:spAutoFit/>
          </a:bodyPr>
          <a:lstStyle/>
          <a:p>
            <a:r>
              <a:rPr lang="zh-CN" altLang="en-US" sz="3200" dirty="0">
                <a:gradFill flip="none" rotWithShape="1">
                  <a:gsLst>
                    <a:gs pos="0">
                      <a:srgbClr val="BF2D20">
                        <a:lumMod val="60000"/>
                        <a:lumOff val="40000"/>
                      </a:srgbClr>
                    </a:gs>
                    <a:gs pos="69000">
                      <a:srgbClr val="BF2D20">
                        <a:lumMod val="100000"/>
                      </a:srgbClr>
                    </a:gs>
                    <a:gs pos="97000">
                      <a:srgbClr val="75170D">
                        <a:lumMod val="80000"/>
                        <a:lumOff val="20000"/>
                      </a:srgbClr>
                    </a:gs>
                  </a:gsLst>
                  <a:lin ang="5400000" scaled="1"/>
                  <a:tileRect/>
                </a:gradFill>
                <a:latin typeface="思源宋体 CN Heavy"/>
                <a:ea typeface="思源宋体 CN Heavy"/>
              </a:rPr>
              <a:t>课程介绍</a:t>
            </a:r>
          </a:p>
        </p:txBody>
      </p:sp>
      <p:cxnSp>
        <p:nvCxnSpPr>
          <p:cNvPr id="49" name="直接连接符 48">
            <a:extLst>
              <a:ext uri="{FF2B5EF4-FFF2-40B4-BE49-F238E27FC236}">
                <a16:creationId xmlns:a16="http://schemas.microsoft.com/office/drawing/2014/main" id="{D882C371-0414-C87E-F33E-F83E9E961C07}"/>
              </a:ext>
            </a:extLst>
          </p:cNvPr>
          <p:cNvCxnSpPr>
            <a:cxnSpLocks/>
          </p:cNvCxnSpPr>
          <p:nvPr/>
        </p:nvCxnSpPr>
        <p:spPr>
          <a:xfrm>
            <a:off x="1141037" y="1930645"/>
            <a:ext cx="10111163" cy="0"/>
          </a:xfrm>
          <a:prstGeom prst="line">
            <a:avLst/>
          </a:prstGeom>
          <a:ln w="6350">
            <a:solidFill>
              <a:schemeClr val="bg2">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2" name="直接连接符 51">
            <a:extLst>
              <a:ext uri="{FF2B5EF4-FFF2-40B4-BE49-F238E27FC236}">
                <a16:creationId xmlns:a16="http://schemas.microsoft.com/office/drawing/2014/main" id="{B184B57B-4CC4-EB49-9DDA-10C8615534D7}"/>
              </a:ext>
            </a:extLst>
          </p:cNvPr>
          <p:cNvCxnSpPr>
            <a:cxnSpLocks/>
          </p:cNvCxnSpPr>
          <p:nvPr/>
        </p:nvCxnSpPr>
        <p:spPr>
          <a:xfrm>
            <a:off x="1141037" y="3183711"/>
            <a:ext cx="10111163" cy="0"/>
          </a:xfrm>
          <a:prstGeom prst="line">
            <a:avLst/>
          </a:prstGeom>
          <a:ln w="6350">
            <a:solidFill>
              <a:schemeClr val="bg2">
                <a:lumMod val="75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54" name="图片 53">
            <a:extLst>
              <a:ext uri="{FF2B5EF4-FFF2-40B4-BE49-F238E27FC236}">
                <a16:creationId xmlns:a16="http://schemas.microsoft.com/office/drawing/2014/main" id="{3EEAA39E-A6C8-B6A9-8D9D-32630544C8A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21966" y="1165348"/>
            <a:ext cx="545874" cy="548645"/>
          </a:xfrm>
          <a:prstGeom prst="rect">
            <a:avLst/>
          </a:prstGeom>
        </p:spPr>
      </p:pic>
      <p:pic>
        <p:nvPicPr>
          <p:cNvPr id="56" name="图片 55">
            <a:extLst>
              <a:ext uri="{FF2B5EF4-FFF2-40B4-BE49-F238E27FC236}">
                <a16:creationId xmlns:a16="http://schemas.microsoft.com/office/drawing/2014/main" id="{3EBD2194-3E93-6CC5-E008-DFA6649A5B0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21966" y="3427910"/>
            <a:ext cx="545874" cy="548645"/>
          </a:xfrm>
          <a:prstGeom prst="rect">
            <a:avLst/>
          </a:prstGeom>
        </p:spPr>
      </p:pic>
      <p:pic>
        <p:nvPicPr>
          <p:cNvPr id="58" name="图片 57">
            <a:extLst>
              <a:ext uri="{FF2B5EF4-FFF2-40B4-BE49-F238E27FC236}">
                <a16:creationId xmlns:a16="http://schemas.microsoft.com/office/drawing/2014/main" id="{EF02F07A-E6A1-D09A-A4CE-8FB916AD951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121966" y="2295244"/>
            <a:ext cx="545874" cy="551416"/>
          </a:xfrm>
          <a:prstGeom prst="rect">
            <a:avLst/>
          </a:prstGeom>
        </p:spPr>
      </p:pic>
      <p:grpSp>
        <p:nvGrpSpPr>
          <p:cNvPr id="60" name="组合 59">
            <a:extLst>
              <a:ext uri="{FF2B5EF4-FFF2-40B4-BE49-F238E27FC236}">
                <a16:creationId xmlns:a16="http://schemas.microsoft.com/office/drawing/2014/main" id="{9753DDFC-6210-CA39-0149-8EFE044673C1}"/>
              </a:ext>
            </a:extLst>
          </p:cNvPr>
          <p:cNvGrpSpPr/>
          <p:nvPr/>
        </p:nvGrpSpPr>
        <p:grpSpPr>
          <a:xfrm>
            <a:off x="1826684" y="941457"/>
            <a:ext cx="5844118" cy="863613"/>
            <a:chOff x="1826684" y="941457"/>
            <a:chExt cx="5844118" cy="863613"/>
          </a:xfrm>
        </p:grpSpPr>
        <p:sp>
          <p:nvSpPr>
            <p:cNvPr id="38" name="文本框 37">
              <a:extLst>
                <a:ext uri="{FF2B5EF4-FFF2-40B4-BE49-F238E27FC236}">
                  <a16:creationId xmlns:a16="http://schemas.microsoft.com/office/drawing/2014/main" id="{7C4F0F90-5BCF-2BD3-DB33-7538ADFFB7E8}"/>
                </a:ext>
              </a:extLst>
            </p:cNvPr>
            <p:cNvSpPr txBox="1"/>
            <p:nvPr/>
          </p:nvSpPr>
          <p:spPr>
            <a:xfrm>
              <a:off x="1826684" y="1374696"/>
              <a:ext cx="5844118" cy="430374"/>
            </a:xfrm>
            <a:prstGeom prst="rect">
              <a:avLst/>
            </a:prstGeom>
            <a:noFill/>
          </p:spPr>
          <p:txBody>
            <a:bodyPr wrap="square">
              <a:spAutoFit/>
            </a:bodyPr>
            <a:lstStyle/>
            <a:p>
              <a:pPr>
                <a:lnSpc>
                  <a:spcPct val="120000"/>
                </a:lnSpc>
              </a:pPr>
              <a:r>
                <a:rPr lang="zh-CN" altLang="en-US" sz="2000" dirty="0">
                  <a:solidFill>
                    <a:schemeClr val="tx1">
                      <a:lumMod val="95000"/>
                      <a:lumOff val="5000"/>
                    </a:schemeClr>
                  </a:solidFill>
                  <a:latin typeface="微软雅黑" panose="020B0503020204020204" pitchFamily="34" charset="-122"/>
                  <a:ea typeface="微软雅黑" panose="020B0503020204020204" pitchFamily="34" charset="-122"/>
                </a:rPr>
                <a:t>请输入文字替换请输入文字替换请输入文字替换；</a:t>
              </a:r>
            </a:p>
          </p:txBody>
        </p:sp>
        <p:sp>
          <p:nvSpPr>
            <p:cNvPr id="59" name="文本框 58">
              <a:extLst>
                <a:ext uri="{FF2B5EF4-FFF2-40B4-BE49-F238E27FC236}">
                  <a16:creationId xmlns:a16="http://schemas.microsoft.com/office/drawing/2014/main" id="{C549C350-641B-B68E-23DE-9944D4FE9CCA}"/>
                </a:ext>
              </a:extLst>
            </p:cNvPr>
            <p:cNvSpPr txBox="1"/>
            <p:nvPr/>
          </p:nvSpPr>
          <p:spPr>
            <a:xfrm>
              <a:off x="1826684" y="941457"/>
              <a:ext cx="2694516" cy="498213"/>
            </a:xfrm>
            <a:prstGeom prst="rect">
              <a:avLst/>
            </a:prstGeom>
            <a:noFill/>
          </p:spPr>
          <p:txBody>
            <a:bodyPr wrap="square">
              <a:spAutoFit/>
            </a:bodyPr>
            <a:lstStyle/>
            <a:p>
              <a:pPr>
                <a:lnSpc>
                  <a:spcPct val="120000"/>
                </a:lnSpc>
              </a:pPr>
              <a:r>
                <a:rPr lang="zh-CN" altLang="en-US" sz="2400" dirty="0">
                  <a:solidFill>
                    <a:srgbClr val="DF4849"/>
                  </a:solidFill>
                  <a:latin typeface="思源宋体 CN Heavy" panose="02020900000000000000" pitchFamily="18" charset="-122"/>
                  <a:ea typeface="思源宋体 CN Heavy" panose="02020900000000000000" pitchFamily="18" charset="-122"/>
                </a:rPr>
                <a:t>由此输入标题一</a:t>
              </a:r>
            </a:p>
          </p:txBody>
        </p:sp>
      </p:grpSp>
      <p:grpSp>
        <p:nvGrpSpPr>
          <p:cNvPr id="61" name="组合 60">
            <a:extLst>
              <a:ext uri="{FF2B5EF4-FFF2-40B4-BE49-F238E27FC236}">
                <a16:creationId xmlns:a16="http://schemas.microsoft.com/office/drawing/2014/main" id="{8D6F9A52-5F2E-2CED-A2DD-EAA4CB29170B}"/>
              </a:ext>
            </a:extLst>
          </p:cNvPr>
          <p:cNvGrpSpPr/>
          <p:nvPr/>
        </p:nvGrpSpPr>
        <p:grpSpPr>
          <a:xfrm>
            <a:off x="1826684" y="2114448"/>
            <a:ext cx="5844118" cy="863613"/>
            <a:chOff x="1826684" y="941457"/>
            <a:chExt cx="5844118" cy="863613"/>
          </a:xfrm>
        </p:grpSpPr>
        <p:sp>
          <p:nvSpPr>
            <p:cNvPr id="62" name="文本框 61">
              <a:extLst>
                <a:ext uri="{FF2B5EF4-FFF2-40B4-BE49-F238E27FC236}">
                  <a16:creationId xmlns:a16="http://schemas.microsoft.com/office/drawing/2014/main" id="{BD6A4580-FE0E-7A38-E8E5-422E2A712F8E}"/>
                </a:ext>
              </a:extLst>
            </p:cNvPr>
            <p:cNvSpPr txBox="1"/>
            <p:nvPr/>
          </p:nvSpPr>
          <p:spPr>
            <a:xfrm>
              <a:off x="1826684" y="1374696"/>
              <a:ext cx="5844118" cy="430374"/>
            </a:xfrm>
            <a:prstGeom prst="rect">
              <a:avLst/>
            </a:prstGeom>
            <a:noFill/>
          </p:spPr>
          <p:txBody>
            <a:bodyPr wrap="square">
              <a:spAutoFit/>
            </a:bodyPr>
            <a:lstStyle/>
            <a:p>
              <a:pPr>
                <a:lnSpc>
                  <a:spcPct val="120000"/>
                </a:lnSpc>
              </a:pPr>
              <a:r>
                <a:rPr lang="zh-CN" altLang="en-US" sz="2000" dirty="0">
                  <a:solidFill>
                    <a:schemeClr val="tx1">
                      <a:lumMod val="95000"/>
                      <a:lumOff val="5000"/>
                    </a:schemeClr>
                  </a:solidFill>
                  <a:latin typeface="微软雅黑" panose="020B0503020204020204" pitchFamily="34" charset="-122"/>
                  <a:ea typeface="微软雅黑" panose="020B0503020204020204" pitchFamily="34" charset="-122"/>
                </a:rPr>
                <a:t>请输入文字替换请输入文字替换请输入文字替换；</a:t>
              </a:r>
            </a:p>
          </p:txBody>
        </p:sp>
        <p:sp>
          <p:nvSpPr>
            <p:cNvPr id="63" name="文本框 62">
              <a:extLst>
                <a:ext uri="{FF2B5EF4-FFF2-40B4-BE49-F238E27FC236}">
                  <a16:creationId xmlns:a16="http://schemas.microsoft.com/office/drawing/2014/main" id="{66639DD1-84B1-8D31-656F-385A86E0574F}"/>
                </a:ext>
              </a:extLst>
            </p:cNvPr>
            <p:cNvSpPr txBox="1"/>
            <p:nvPr/>
          </p:nvSpPr>
          <p:spPr>
            <a:xfrm>
              <a:off x="1826684" y="941457"/>
              <a:ext cx="2694516" cy="498213"/>
            </a:xfrm>
            <a:prstGeom prst="rect">
              <a:avLst/>
            </a:prstGeom>
            <a:noFill/>
          </p:spPr>
          <p:txBody>
            <a:bodyPr wrap="square">
              <a:spAutoFit/>
            </a:bodyPr>
            <a:lstStyle/>
            <a:p>
              <a:pPr>
                <a:lnSpc>
                  <a:spcPct val="120000"/>
                </a:lnSpc>
              </a:pPr>
              <a:r>
                <a:rPr lang="zh-CN" altLang="en-US" sz="2400" dirty="0">
                  <a:solidFill>
                    <a:srgbClr val="DF4849"/>
                  </a:solidFill>
                  <a:latin typeface="思源宋体 CN Heavy" panose="02020900000000000000" pitchFamily="18" charset="-122"/>
                  <a:ea typeface="思源宋体 CN Heavy" panose="02020900000000000000" pitchFamily="18" charset="-122"/>
                </a:rPr>
                <a:t>由此输入标题二</a:t>
              </a:r>
            </a:p>
          </p:txBody>
        </p:sp>
      </p:grpSp>
      <p:grpSp>
        <p:nvGrpSpPr>
          <p:cNvPr id="64" name="组合 63">
            <a:extLst>
              <a:ext uri="{FF2B5EF4-FFF2-40B4-BE49-F238E27FC236}">
                <a16:creationId xmlns:a16="http://schemas.microsoft.com/office/drawing/2014/main" id="{18191615-2F16-2A1C-3FF8-FB9F2105335D}"/>
              </a:ext>
            </a:extLst>
          </p:cNvPr>
          <p:cNvGrpSpPr/>
          <p:nvPr/>
        </p:nvGrpSpPr>
        <p:grpSpPr>
          <a:xfrm>
            <a:off x="1826684" y="3287439"/>
            <a:ext cx="5844118" cy="863613"/>
            <a:chOff x="1826684" y="941457"/>
            <a:chExt cx="5844118" cy="863613"/>
          </a:xfrm>
        </p:grpSpPr>
        <p:sp>
          <p:nvSpPr>
            <p:cNvPr id="65" name="文本框 64">
              <a:extLst>
                <a:ext uri="{FF2B5EF4-FFF2-40B4-BE49-F238E27FC236}">
                  <a16:creationId xmlns:a16="http://schemas.microsoft.com/office/drawing/2014/main" id="{6FBFF1F0-F4F3-8BBA-F27E-478E6EAEF8EC}"/>
                </a:ext>
              </a:extLst>
            </p:cNvPr>
            <p:cNvSpPr txBox="1"/>
            <p:nvPr/>
          </p:nvSpPr>
          <p:spPr>
            <a:xfrm>
              <a:off x="1826684" y="1374696"/>
              <a:ext cx="5844118" cy="430374"/>
            </a:xfrm>
            <a:prstGeom prst="rect">
              <a:avLst/>
            </a:prstGeom>
            <a:noFill/>
          </p:spPr>
          <p:txBody>
            <a:bodyPr wrap="square">
              <a:spAutoFit/>
            </a:bodyPr>
            <a:lstStyle/>
            <a:p>
              <a:pPr>
                <a:lnSpc>
                  <a:spcPct val="120000"/>
                </a:lnSpc>
              </a:pPr>
              <a:r>
                <a:rPr lang="zh-CN" altLang="en-US" sz="2000" dirty="0">
                  <a:solidFill>
                    <a:schemeClr val="tx1">
                      <a:lumMod val="95000"/>
                      <a:lumOff val="5000"/>
                    </a:schemeClr>
                  </a:solidFill>
                  <a:latin typeface="微软雅黑" panose="020B0503020204020204" pitchFamily="34" charset="-122"/>
                  <a:ea typeface="微软雅黑" panose="020B0503020204020204" pitchFamily="34" charset="-122"/>
                </a:rPr>
                <a:t>请输入文字替换请输入文字替换请输入文字替换；</a:t>
              </a:r>
            </a:p>
          </p:txBody>
        </p:sp>
        <p:sp>
          <p:nvSpPr>
            <p:cNvPr id="66" name="文本框 65">
              <a:extLst>
                <a:ext uri="{FF2B5EF4-FFF2-40B4-BE49-F238E27FC236}">
                  <a16:creationId xmlns:a16="http://schemas.microsoft.com/office/drawing/2014/main" id="{604FCFD4-5FDF-B907-589F-38F73EAA156B}"/>
                </a:ext>
              </a:extLst>
            </p:cNvPr>
            <p:cNvSpPr txBox="1"/>
            <p:nvPr/>
          </p:nvSpPr>
          <p:spPr>
            <a:xfrm>
              <a:off x="1826684" y="941457"/>
              <a:ext cx="2694516" cy="498213"/>
            </a:xfrm>
            <a:prstGeom prst="rect">
              <a:avLst/>
            </a:prstGeom>
            <a:noFill/>
          </p:spPr>
          <p:txBody>
            <a:bodyPr wrap="square">
              <a:spAutoFit/>
            </a:bodyPr>
            <a:lstStyle/>
            <a:p>
              <a:pPr>
                <a:lnSpc>
                  <a:spcPct val="120000"/>
                </a:lnSpc>
              </a:pPr>
              <a:r>
                <a:rPr lang="zh-CN" altLang="en-US" sz="2400" dirty="0">
                  <a:solidFill>
                    <a:srgbClr val="DF4849"/>
                  </a:solidFill>
                  <a:latin typeface="思源宋体 CN Heavy" panose="02020900000000000000" pitchFamily="18" charset="-122"/>
                  <a:ea typeface="思源宋体 CN Heavy" panose="02020900000000000000" pitchFamily="18" charset="-122"/>
                </a:rPr>
                <a:t>由此输入标题三</a:t>
              </a:r>
            </a:p>
          </p:txBody>
        </p:sp>
      </p:grpSp>
      <p:pic>
        <p:nvPicPr>
          <p:cNvPr id="2" name="图片 1">
            <a:extLst>
              <a:ext uri="{FF2B5EF4-FFF2-40B4-BE49-F238E27FC236}">
                <a16:creationId xmlns:a16="http://schemas.microsoft.com/office/drawing/2014/main" id="{9F384D90-A3F2-DDD0-67A3-210B7EA154B2}"/>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t="-56448"/>
          <a:stretch/>
        </p:blipFill>
        <p:spPr>
          <a:xfrm>
            <a:off x="0" y="2649378"/>
            <a:ext cx="12192001" cy="4289842"/>
          </a:xfrm>
          <a:prstGeom prst="rect">
            <a:avLst/>
          </a:prstGeom>
        </p:spPr>
      </p:pic>
      <p:pic>
        <p:nvPicPr>
          <p:cNvPr id="67" name="图片 66" descr="背景图案&#10;&#10;描述已自动生成">
            <a:extLst>
              <a:ext uri="{FF2B5EF4-FFF2-40B4-BE49-F238E27FC236}">
                <a16:creationId xmlns:a16="http://schemas.microsoft.com/office/drawing/2014/main" id="{C031302F-6596-1552-AB4E-5E43FFE4EA66}"/>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3768" y="5618420"/>
            <a:ext cx="12209025" cy="1320800"/>
          </a:xfrm>
          <a:prstGeom prst="rect">
            <a:avLst/>
          </a:prstGeom>
        </p:spPr>
      </p:pic>
    </p:spTree>
    <p:extLst>
      <p:ext uri="{BB962C8B-B14F-4D97-AF65-F5344CB8AC3E}">
        <p14:creationId xmlns:p14="http://schemas.microsoft.com/office/powerpoint/2010/main" val="5071421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C577596B-5180-D0CC-664D-0FB92C93D1F4}"/>
              </a:ext>
            </a:extLst>
          </p:cNvPr>
          <p:cNvSpPr/>
          <p:nvPr/>
        </p:nvSpPr>
        <p:spPr>
          <a:xfrm>
            <a:off x="0" y="-1"/>
            <a:ext cx="12192000" cy="696869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6" name="图片 25">
            <a:extLst>
              <a:ext uri="{FF2B5EF4-FFF2-40B4-BE49-F238E27FC236}">
                <a16:creationId xmlns:a16="http://schemas.microsoft.com/office/drawing/2014/main" id="{8EC4EB4E-0144-9694-4259-96F29714361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025" y="0"/>
            <a:ext cx="12209025" cy="3687775"/>
          </a:xfrm>
          <a:prstGeom prst="rect">
            <a:avLst/>
          </a:prstGeom>
        </p:spPr>
      </p:pic>
      <p:sp>
        <p:nvSpPr>
          <p:cNvPr id="5" name="文本框 4">
            <a:extLst>
              <a:ext uri="{FF2B5EF4-FFF2-40B4-BE49-F238E27FC236}">
                <a16:creationId xmlns:a16="http://schemas.microsoft.com/office/drawing/2014/main" id="{A3973311-E8CB-AA82-2A61-69EB64ED295C}"/>
              </a:ext>
            </a:extLst>
          </p:cNvPr>
          <p:cNvSpPr txBox="1"/>
          <p:nvPr/>
        </p:nvSpPr>
        <p:spPr>
          <a:xfrm>
            <a:off x="338667" y="257517"/>
            <a:ext cx="2988733" cy="584775"/>
          </a:xfrm>
          <a:prstGeom prst="rect">
            <a:avLst/>
          </a:prstGeom>
          <a:noFill/>
        </p:spPr>
        <p:txBody>
          <a:bodyPr wrap="square">
            <a:spAutoFit/>
          </a:bodyPr>
          <a:lstStyle/>
          <a:p>
            <a:r>
              <a:rPr lang="zh-CN" altLang="en-US" sz="3200" dirty="0">
                <a:gradFill flip="none" rotWithShape="1">
                  <a:gsLst>
                    <a:gs pos="0">
                      <a:srgbClr val="BF2D20">
                        <a:lumMod val="60000"/>
                        <a:lumOff val="40000"/>
                      </a:srgbClr>
                    </a:gs>
                    <a:gs pos="69000">
                      <a:srgbClr val="BF2D20">
                        <a:lumMod val="100000"/>
                      </a:srgbClr>
                    </a:gs>
                    <a:gs pos="97000">
                      <a:srgbClr val="75170D">
                        <a:lumMod val="80000"/>
                        <a:lumOff val="20000"/>
                      </a:srgbClr>
                    </a:gs>
                  </a:gsLst>
                  <a:lin ang="5400000" scaled="1"/>
                  <a:tileRect/>
                </a:gradFill>
                <a:latin typeface="思源宋体 CN Heavy"/>
                <a:ea typeface="思源宋体 CN Heavy"/>
              </a:rPr>
              <a:t>任课教师简介</a:t>
            </a:r>
          </a:p>
        </p:txBody>
      </p:sp>
      <p:pic>
        <p:nvPicPr>
          <p:cNvPr id="2" name="图片 1">
            <a:extLst>
              <a:ext uri="{FF2B5EF4-FFF2-40B4-BE49-F238E27FC236}">
                <a16:creationId xmlns:a16="http://schemas.microsoft.com/office/drawing/2014/main" id="{D3CFF33B-3746-EDCE-7BA9-BC29BABB72D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56448"/>
          <a:stretch/>
        </p:blipFill>
        <p:spPr>
          <a:xfrm>
            <a:off x="0" y="2649378"/>
            <a:ext cx="12192001" cy="4289842"/>
          </a:xfrm>
          <a:prstGeom prst="rect">
            <a:avLst/>
          </a:prstGeom>
        </p:spPr>
      </p:pic>
      <p:pic>
        <p:nvPicPr>
          <p:cNvPr id="4" name="图片 3" descr="背景图案&#10;&#10;描述已自动生成">
            <a:extLst>
              <a:ext uri="{FF2B5EF4-FFF2-40B4-BE49-F238E27FC236}">
                <a16:creationId xmlns:a16="http://schemas.microsoft.com/office/drawing/2014/main" id="{DE8AD087-795E-3CFC-BCAB-E9CF5ADE03E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768" y="5618420"/>
            <a:ext cx="12209025" cy="1320800"/>
          </a:xfrm>
          <a:prstGeom prst="rect">
            <a:avLst/>
          </a:prstGeom>
        </p:spPr>
      </p:pic>
      <p:sp>
        <p:nvSpPr>
          <p:cNvPr id="38" name="文本框 37">
            <a:extLst>
              <a:ext uri="{FF2B5EF4-FFF2-40B4-BE49-F238E27FC236}">
                <a16:creationId xmlns:a16="http://schemas.microsoft.com/office/drawing/2014/main" id="{7C4F0F90-5BCF-2BD3-DB33-7538ADFFB7E8}"/>
              </a:ext>
            </a:extLst>
          </p:cNvPr>
          <p:cNvSpPr txBox="1"/>
          <p:nvPr/>
        </p:nvSpPr>
        <p:spPr>
          <a:xfrm>
            <a:off x="4214283" y="1262771"/>
            <a:ext cx="7224183" cy="2807948"/>
          </a:xfrm>
          <a:prstGeom prst="rect">
            <a:avLst/>
          </a:prstGeom>
          <a:noFill/>
        </p:spPr>
        <p:txBody>
          <a:bodyPr wrap="square">
            <a:spAutoFit/>
          </a:bodyPr>
          <a:lstStyle/>
          <a:p>
            <a:pPr>
              <a:lnSpc>
                <a:spcPct val="150000"/>
              </a:lnSpc>
            </a:pPr>
            <a:r>
              <a:rPr lang="zh-CN" altLang="en-US" sz="2000" dirty="0">
                <a:solidFill>
                  <a:schemeClr val="tx1">
                    <a:lumMod val="95000"/>
                    <a:lumOff val="5000"/>
                  </a:schemeClr>
                </a:solidFill>
                <a:latin typeface="微软雅黑" panose="020B0503020204020204" pitchFamily="34" charset="-122"/>
                <a:ea typeface="微软雅黑" panose="020B0503020204020204" pitchFamily="34" charset="-122"/>
              </a:rPr>
              <a:t>姓       名：</a:t>
            </a:r>
            <a:endParaRPr lang="en-US" altLang="zh-CN" sz="2000" dirty="0">
              <a:solidFill>
                <a:schemeClr val="tx1">
                  <a:lumMod val="95000"/>
                  <a:lumOff val="5000"/>
                </a:schemeClr>
              </a:solidFill>
              <a:latin typeface="微软雅黑" panose="020B0503020204020204" pitchFamily="34" charset="-122"/>
              <a:ea typeface="微软雅黑" panose="020B0503020204020204" pitchFamily="34" charset="-122"/>
            </a:endParaRPr>
          </a:p>
          <a:p>
            <a:pPr>
              <a:lnSpc>
                <a:spcPct val="150000"/>
              </a:lnSpc>
            </a:pPr>
            <a:r>
              <a:rPr lang="zh-CN" altLang="en-US" sz="2000" dirty="0">
                <a:solidFill>
                  <a:schemeClr val="tx1">
                    <a:lumMod val="95000"/>
                    <a:lumOff val="5000"/>
                  </a:schemeClr>
                </a:solidFill>
                <a:latin typeface="微软雅黑" panose="020B0503020204020204" pitchFamily="34" charset="-122"/>
                <a:ea typeface="微软雅黑" panose="020B0503020204020204" pitchFamily="34" charset="-122"/>
              </a:rPr>
              <a:t>单       位：</a:t>
            </a:r>
            <a:endParaRPr lang="en-US" altLang="zh-CN" sz="2000" dirty="0">
              <a:solidFill>
                <a:schemeClr val="tx1">
                  <a:lumMod val="95000"/>
                  <a:lumOff val="5000"/>
                </a:schemeClr>
              </a:solidFill>
              <a:latin typeface="微软雅黑" panose="020B0503020204020204" pitchFamily="34" charset="-122"/>
              <a:ea typeface="微软雅黑" panose="020B0503020204020204" pitchFamily="34" charset="-122"/>
            </a:endParaRPr>
          </a:p>
          <a:p>
            <a:pPr>
              <a:lnSpc>
                <a:spcPct val="150000"/>
              </a:lnSpc>
            </a:pPr>
            <a:r>
              <a:rPr lang="zh-CN" altLang="en-US" sz="2000" dirty="0">
                <a:solidFill>
                  <a:schemeClr val="tx1">
                    <a:lumMod val="95000"/>
                    <a:lumOff val="5000"/>
                  </a:schemeClr>
                </a:solidFill>
                <a:latin typeface="微软雅黑" panose="020B0503020204020204" pitchFamily="34" charset="-122"/>
                <a:ea typeface="微软雅黑" panose="020B0503020204020204" pitchFamily="34" charset="-122"/>
              </a:rPr>
              <a:t>办公地点：</a:t>
            </a:r>
            <a:endParaRPr lang="en-US" altLang="zh-CN" sz="2000" dirty="0">
              <a:solidFill>
                <a:schemeClr val="tx1">
                  <a:lumMod val="95000"/>
                  <a:lumOff val="5000"/>
                </a:schemeClr>
              </a:solidFill>
              <a:latin typeface="微软雅黑" panose="020B0503020204020204" pitchFamily="34" charset="-122"/>
              <a:ea typeface="微软雅黑" panose="020B0503020204020204" pitchFamily="34" charset="-122"/>
            </a:endParaRPr>
          </a:p>
          <a:p>
            <a:pPr>
              <a:lnSpc>
                <a:spcPct val="150000"/>
              </a:lnSpc>
            </a:pPr>
            <a:r>
              <a:rPr lang="zh-CN" altLang="en-US" sz="2000" dirty="0">
                <a:solidFill>
                  <a:schemeClr val="tx1">
                    <a:lumMod val="95000"/>
                    <a:lumOff val="5000"/>
                  </a:schemeClr>
                </a:solidFill>
                <a:latin typeface="微软雅黑" panose="020B0503020204020204" pitchFamily="34" charset="-122"/>
                <a:ea typeface="微软雅黑" panose="020B0503020204020204" pitchFamily="34" charset="-122"/>
              </a:rPr>
              <a:t>联系方式：</a:t>
            </a:r>
            <a:endParaRPr lang="en-US" altLang="zh-CN" sz="2000" dirty="0">
              <a:solidFill>
                <a:schemeClr val="tx1">
                  <a:lumMod val="95000"/>
                  <a:lumOff val="5000"/>
                </a:schemeClr>
              </a:solidFill>
              <a:latin typeface="微软雅黑" panose="020B0503020204020204" pitchFamily="34" charset="-122"/>
              <a:ea typeface="微软雅黑" panose="020B0503020204020204" pitchFamily="34" charset="-122"/>
            </a:endParaRPr>
          </a:p>
          <a:p>
            <a:pPr>
              <a:lnSpc>
                <a:spcPct val="150000"/>
              </a:lnSpc>
            </a:pPr>
            <a:r>
              <a:rPr lang="zh-CN" altLang="en-US" sz="2000" dirty="0">
                <a:solidFill>
                  <a:schemeClr val="tx1">
                    <a:lumMod val="95000"/>
                    <a:lumOff val="5000"/>
                  </a:schemeClr>
                </a:solidFill>
                <a:latin typeface="微软雅黑" panose="020B0503020204020204" pitchFamily="34" charset="-122"/>
                <a:ea typeface="微软雅黑" panose="020B0503020204020204" pitchFamily="34" charset="-122"/>
              </a:rPr>
              <a:t>教授课程：</a:t>
            </a:r>
            <a:endParaRPr lang="en-US" altLang="zh-CN" sz="2000" dirty="0">
              <a:solidFill>
                <a:schemeClr val="tx1">
                  <a:lumMod val="95000"/>
                  <a:lumOff val="5000"/>
                </a:schemeClr>
              </a:solidFill>
              <a:latin typeface="微软雅黑" panose="020B0503020204020204" pitchFamily="34" charset="-122"/>
              <a:ea typeface="微软雅黑" panose="020B0503020204020204" pitchFamily="34" charset="-122"/>
            </a:endParaRPr>
          </a:p>
          <a:p>
            <a:pPr>
              <a:lnSpc>
                <a:spcPct val="150000"/>
              </a:lnSpc>
            </a:pPr>
            <a:r>
              <a:rPr lang="zh-CN" altLang="en-US" sz="2000" dirty="0">
                <a:solidFill>
                  <a:schemeClr val="tx1">
                    <a:lumMod val="95000"/>
                    <a:lumOff val="5000"/>
                  </a:schemeClr>
                </a:solidFill>
                <a:latin typeface="微软雅黑" panose="020B0503020204020204" pitchFamily="34" charset="-122"/>
                <a:ea typeface="微软雅黑" panose="020B0503020204020204" pitchFamily="34" charset="-122"/>
              </a:rPr>
              <a:t>个人经历：</a:t>
            </a:r>
          </a:p>
        </p:txBody>
      </p:sp>
      <p:sp>
        <p:nvSpPr>
          <p:cNvPr id="12" name="矩形 11">
            <a:extLst>
              <a:ext uri="{FF2B5EF4-FFF2-40B4-BE49-F238E27FC236}">
                <a16:creationId xmlns:a16="http://schemas.microsoft.com/office/drawing/2014/main" id="{614AAA12-78F9-0C7E-8BA4-5E6AF37BC2E2}"/>
              </a:ext>
            </a:extLst>
          </p:cNvPr>
          <p:cNvSpPr/>
          <p:nvPr/>
        </p:nvSpPr>
        <p:spPr>
          <a:xfrm>
            <a:off x="952501" y="1347437"/>
            <a:ext cx="2190747" cy="279234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3" name="直接连接符 2">
            <a:extLst>
              <a:ext uri="{FF2B5EF4-FFF2-40B4-BE49-F238E27FC236}">
                <a16:creationId xmlns:a16="http://schemas.microsoft.com/office/drawing/2014/main" id="{90A1A2EE-F525-7CC2-5D87-47911BEFBC9C}"/>
              </a:ext>
            </a:extLst>
          </p:cNvPr>
          <p:cNvCxnSpPr>
            <a:cxnSpLocks/>
          </p:cNvCxnSpPr>
          <p:nvPr/>
        </p:nvCxnSpPr>
        <p:spPr>
          <a:xfrm>
            <a:off x="3730823" y="1262771"/>
            <a:ext cx="0" cy="2961676"/>
          </a:xfrm>
          <a:prstGeom prst="line">
            <a:avLst/>
          </a:prstGeom>
          <a:ln w="6350">
            <a:solidFill>
              <a:schemeClr val="bg2">
                <a:lumMod val="75000"/>
              </a:schemeClr>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45540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C577596B-5180-D0CC-664D-0FB92C93D1F4}"/>
              </a:ext>
            </a:extLst>
          </p:cNvPr>
          <p:cNvSpPr/>
          <p:nvPr/>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6" name="图片 25">
            <a:extLst>
              <a:ext uri="{FF2B5EF4-FFF2-40B4-BE49-F238E27FC236}">
                <a16:creationId xmlns:a16="http://schemas.microsoft.com/office/drawing/2014/main" id="{8EC4EB4E-0144-9694-4259-96F29714361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025" y="0"/>
            <a:ext cx="12209025" cy="3687775"/>
          </a:xfrm>
          <a:prstGeom prst="rect">
            <a:avLst/>
          </a:prstGeom>
        </p:spPr>
      </p:pic>
      <p:sp>
        <p:nvSpPr>
          <p:cNvPr id="5" name="文本框 4">
            <a:extLst>
              <a:ext uri="{FF2B5EF4-FFF2-40B4-BE49-F238E27FC236}">
                <a16:creationId xmlns:a16="http://schemas.microsoft.com/office/drawing/2014/main" id="{A3973311-E8CB-AA82-2A61-69EB64ED295C}"/>
              </a:ext>
            </a:extLst>
          </p:cNvPr>
          <p:cNvSpPr txBox="1"/>
          <p:nvPr/>
        </p:nvSpPr>
        <p:spPr>
          <a:xfrm>
            <a:off x="338667" y="257517"/>
            <a:ext cx="2074333" cy="584775"/>
          </a:xfrm>
          <a:prstGeom prst="rect">
            <a:avLst/>
          </a:prstGeom>
          <a:noFill/>
        </p:spPr>
        <p:txBody>
          <a:bodyPr wrap="square">
            <a:spAutoFit/>
          </a:bodyPr>
          <a:lstStyle/>
          <a:p>
            <a:r>
              <a:rPr lang="zh-CN" altLang="en-US" sz="3200" dirty="0">
                <a:gradFill flip="none" rotWithShape="1">
                  <a:gsLst>
                    <a:gs pos="0">
                      <a:srgbClr val="BF2D20">
                        <a:lumMod val="60000"/>
                        <a:lumOff val="40000"/>
                      </a:srgbClr>
                    </a:gs>
                    <a:gs pos="69000">
                      <a:srgbClr val="BF2D20">
                        <a:lumMod val="100000"/>
                      </a:srgbClr>
                    </a:gs>
                    <a:gs pos="97000">
                      <a:srgbClr val="75170D">
                        <a:lumMod val="80000"/>
                        <a:lumOff val="20000"/>
                      </a:srgbClr>
                    </a:gs>
                  </a:gsLst>
                  <a:lin ang="5400000" scaled="1"/>
                  <a:tileRect/>
                </a:gradFill>
                <a:latin typeface="思源宋体 CN Heavy"/>
                <a:ea typeface="思源宋体 CN Heavy"/>
              </a:rPr>
              <a:t>课程章节</a:t>
            </a:r>
          </a:p>
        </p:txBody>
      </p:sp>
      <p:pic>
        <p:nvPicPr>
          <p:cNvPr id="4" name="图片 3">
            <a:extLst>
              <a:ext uri="{FF2B5EF4-FFF2-40B4-BE49-F238E27FC236}">
                <a16:creationId xmlns:a16="http://schemas.microsoft.com/office/drawing/2014/main" id="{4F6092B3-A9E3-4941-488B-BC605CCF7E3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56448"/>
          <a:stretch/>
        </p:blipFill>
        <p:spPr>
          <a:xfrm>
            <a:off x="0" y="2649378"/>
            <a:ext cx="12192001" cy="4289842"/>
          </a:xfrm>
          <a:prstGeom prst="rect">
            <a:avLst/>
          </a:prstGeom>
        </p:spPr>
      </p:pic>
      <p:pic>
        <p:nvPicPr>
          <p:cNvPr id="6" name="图片 5" descr="背景图案&#10;&#10;描述已自动生成">
            <a:extLst>
              <a:ext uri="{FF2B5EF4-FFF2-40B4-BE49-F238E27FC236}">
                <a16:creationId xmlns:a16="http://schemas.microsoft.com/office/drawing/2014/main" id="{9BF7909A-0781-174C-37E4-7370BE672DA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768" y="5618420"/>
            <a:ext cx="12209025" cy="1320800"/>
          </a:xfrm>
          <a:prstGeom prst="rect">
            <a:avLst/>
          </a:prstGeom>
        </p:spPr>
      </p:pic>
      <p:sp>
        <p:nvSpPr>
          <p:cNvPr id="59" name="文本框 58">
            <a:extLst>
              <a:ext uri="{FF2B5EF4-FFF2-40B4-BE49-F238E27FC236}">
                <a16:creationId xmlns:a16="http://schemas.microsoft.com/office/drawing/2014/main" id="{C549C350-641B-B68E-23DE-9944D4FE9CCA}"/>
              </a:ext>
            </a:extLst>
          </p:cNvPr>
          <p:cNvSpPr txBox="1"/>
          <p:nvPr/>
        </p:nvSpPr>
        <p:spPr>
          <a:xfrm>
            <a:off x="701674" y="1099809"/>
            <a:ext cx="10491259" cy="3077446"/>
          </a:xfrm>
          <a:prstGeom prst="rect">
            <a:avLst/>
          </a:prstGeom>
          <a:noFill/>
        </p:spPr>
        <p:txBody>
          <a:bodyPr wrap="square">
            <a:spAutoFit/>
          </a:bodyPr>
          <a:lstStyle/>
          <a:p>
            <a:pPr>
              <a:lnSpc>
                <a:spcPct val="200000"/>
              </a:lnSpc>
            </a:pPr>
            <a:r>
              <a:rPr lang="zh-CN" altLang="en-US" sz="2000" dirty="0">
                <a:latin typeface="思源宋体 CN Heavy" panose="02020900000000000000" pitchFamily="18" charset="-122"/>
                <a:ea typeface="思源宋体 CN Heavy" panose="02020900000000000000" pitchFamily="18" charset="-122"/>
              </a:rPr>
              <a:t>第一章：由此输入章节一由此输入章节一由此输入章节一；</a:t>
            </a:r>
            <a:endParaRPr lang="en-US" altLang="zh-CN" sz="2000" dirty="0">
              <a:latin typeface="思源宋体 CN Heavy" panose="02020900000000000000" pitchFamily="18" charset="-122"/>
              <a:ea typeface="思源宋体 CN Heavy" panose="02020900000000000000" pitchFamily="18" charset="-122"/>
            </a:endParaRPr>
          </a:p>
          <a:p>
            <a:pPr>
              <a:lnSpc>
                <a:spcPct val="200000"/>
              </a:lnSpc>
            </a:pPr>
            <a:r>
              <a:rPr lang="zh-CN" altLang="en-US" sz="2000" dirty="0">
                <a:latin typeface="思源宋体 CN Heavy" panose="02020900000000000000" pitchFamily="18" charset="-122"/>
                <a:ea typeface="思源宋体 CN Heavy" panose="02020900000000000000" pitchFamily="18" charset="-122"/>
              </a:rPr>
              <a:t>第二章：由此输入章节二由此输入章节二由此输入章节二；</a:t>
            </a:r>
            <a:endParaRPr lang="en-US" altLang="zh-CN" sz="2000" dirty="0">
              <a:latin typeface="思源宋体 CN Heavy" panose="02020900000000000000" pitchFamily="18" charset="-122"/>
              <a:ea typeface="思源宋体 CN Heavy" panose="02020900000000000000" pitchFamily="18" charset="-122"/>
            </a:endParaRPr>
          </a:p>
          <a:p>
            <a:pPr>
              <a:lnSpc>
                <a:spcPct val="200000"/>
              </a:lnSpc>
            </a:pPr>
            <a:r>
              <a:rPr lang="zh-CN" altLang="en-US" sz="2000" dirty="0">
                <a:latin typeface="思源宋体 CN Heavy" panose="02020900000000000000" pitchFamily="18" charset="-122"/>
                <a:ea typeface="思源宋体 CN Heavy" panose="02020900000000000000" pitchFamily="18" charset="-122"/>
              </a:rPr>
              <a:t>第三章：由此输入章节三由此输入章节三由此输入章节三；</a:t>
            </a:r>
            <a:endParaRPr lang="en-US" altLang="zh-CN" sz="2000" dirty="0">
              <a:latin typeface="思源宋体 CN Heavy" panose="02020900000000000000" pitchFamily="18" charset="-122"/>
              <a:ea typeface="思源宋体 CN Heavy" panose="02020900000000000000" pitchFamily="18" charset="-122"/>
            </a:endParaRPr>
          </a:p>
          <a:p>
            <a:pPr>
              <a:lnSpc>
                <a:spcPct val="200000"/>
              </a:lnSpc>
            </a:pPr>
            <a:r>
              <a:rPr lang="zh-CN" altLang="en-US" sz="2000" dirty="0">
                <a:latin typeface="思源宋体 CN Heavy" panose="02020900000000000000" pitchFamily="18" charset="-122"/>
                <a:ea typeface="思源宋体 CN Heavy" panose="02020900000000000000" pitchFamily="18" charset="-122"/>
              </a:rPr>
              <a:t>第四章：由此输入章节四由此输入章节四由此输入章节四；</a:t>
            </a:r>
            <a:endParaRPr lang="en-US" altLang="zh-CN" sz="2000" dirty="0">
              <a:latin typeface="思源宋体 CN Heavy" panose="02020900000000000000" pitchFamily="18" charset="-122"/>
              <a:ea typeface="思源宋体 CN Heavy" panose="02020900000000000000" pitchFamily="18" charset="-122"/>
            </a:endParaRPr>
          </a:p>
          <a:p>
            <a:pPr>
              <a:lnSpc>
                <a:spcPct val="200000"/>
              </a:lnSpc>
            </a:pPr>
            <a:r>
              <a:rPr lang="zh-CN" altLang="en-US" sz="2000" dirty="0">
                <a:latin typeface="思源宋体 CN Heavy" panose="02020900000000000000" pitchFamily="18" charset="-122"/>
                <a:ea typeface="思源宋体 CN Heavy" panose="02020900000000000000" pitchFamily="18" charset="-122"/>
              </a:rPr>
              <a:t>第五章：由此输入章节五由此输入章节五由此输入章节五；</a:t>
            </a:r>
          </a:p>
        </p:txBody>
      </p:sp>
    </p:spTree>
    <p:extLst>
      <p:ext uri="{BB962C8B-B14F-4D97-AF65-F5344CB8AC3E}">
        <p14:creationId xmlns:p14="http://schemas.microsoft.com/office/powerpoint/2010/main" val="3698783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C577596B-5180-D0CC-664D-0FB92C93D1F4}"/>
              </a:ext>
            </a:extLst>
          </p:cNvPr>
          <p:cNvSpPr/>
          <p:nvPr/>
        </p:nvSpPr>
        <p:spPr>
          <a:xfrm>
            <a:off x="0" y="-1"/>
            <a:ext cx="12192000" cy="693981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6" name="图片 25">
            <a:extLst>
              <a:ext uri="{FF2B5EF4-FFF2-40B4-BE49-F238E27FC236}">
                <a16:creationId xmlns:a16="http://schemas.microsoft.com/office/drawing/2014/main" id="{8EC4EB4E-0144-9694-4259-96F29714361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025" y="0"/>
            <a:ext cx="12209025" cy="3687775"/>
          </a:xfrm>
          <a:prstGeom prst="rect">
            <a:avLst/>
          </a:prstGeom>
        </p:spPr>
      </p:pic>
      <p:sp>
        <p:nvSpPr>
          <p:cNvPr id="5" name="文本框 4">
            <a:extLst>
              <a:ext uri="{FF2B5EF4-FFF2-40B4-BE49-F238E27FC236}">
                <a16:creationId xmlns:a16="http://schemas.microsoft.com/office/drawing/2014/main" id="{A3973311-E8CB-AA82-2A61-69EB64ED295C}"/>
              </a:ext>
            </a:extLst>
          </p:cNvPr>
          <p:cNvSpPr txBox="1"/>
          <p:nvPr/>
        </p:nvSpPr>
        <p:spPr>
          <a:xfrm>
            <a:off x="338667" y="257517"/>
            <a:ext cx="2074333" cy="584775"/>
          </a:xfrm>
          <a:prstGeom prst="rect">
            <a:avLst/>
          </a:prstGeom>
          <a:noFill/>
        </p:spPr>
        <p:txBody>
          <a:bodyPr wrap="square">
            <a:spAutoFit/>
          </a:bodyPr>
          <a:lstStyle/>
          <a:p>
            <a:r>
              <a:rPr lang="zh-CN" altLang="en-US" sz="3200" dirty="0">
                <a:gradFill flip="none" rotWithShape="1">
                  <a:gsLst>
                    <a:gs pos="0">
                      <a:srgbClr val="BF2D20">
                        <a:lumMod val="60000"/>
                        <a:lumOff val="40000"/>
                      </a:srgbClr>
                    </a:gs>
                    <a:gs pos="69000">
                      <a:srgbClr val="BF2D20">
                        <a:lumMod val="100000"/>
                      </a:srgbClr>
                    </a:gs>
                    <a:gs pos="97000">
                      <a:srgbClr val="75170D">
                        <a:lumMod val="80000"/>
                        <a:lumOff val="20000"/>
                      </a:srgbClr>
                    </a:gs>
                  </a:gsLst>
                  <a:lin ang="5400000" scaled="1"/>
                  <a:tileRect/>
                </a:gradFill>
                <a:latin typeface="思源宋体 CN Heavy"/>
                <a:ea typeface="思源宋体 CN Heavy"/>
              </a:rPr>
              <a:t>课程章节</a:t>
            </a:r>
          </a:p>
        </p:txBody>
      </p:sp>
      <p:pic>
        <p:nvPicPr>
          <p:cNvPr id="2" name="图片 1">
            <a:extLst>
              <a:ext uri="{FF2B5EF4-FFF2-40B4-BE49-F238E27FC236}">
                <a16:creationId xmlns:a16="http://schemas.microsoft.com/office/drawing/2014/main" id="{85DCDC07-0D16-71E5-2524-4D6F3ABF61E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56448"/>
          <a:stretch/>
        </p:blipFill>
        <p:spPr>
          <a:xfrm>
            <a:off x="0" y="2649378"/>
            <a:ext cx="12192001" cy="4289842"/>
          </a:xfrm>
          <a:prstGeom prst="rect">
            <a:avLst/>
          </a:prstGeom>
        </p:spPr>
      </p:pic>
      <p:pic>
        <p:nvPicPr>
          <p:cNvPr id="3" name="图片 2" descr="背景图案&#10;&#10;描述已自动生成">
            <a:extLst>
              <a:ext uri="{FF2B5EF4-FFF2-40B4-BE49-F238E27FC236}">
                <a16:creationId xmlns:a16="http://schemas.microsoft.com/office/drawing/2014/main" id="{A95E2A1C-F2FC-F9E6-33C0-41CF396FA00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768" y="5618420"/>
            <a:ext cx="12209025" cy="1320800"/>
          </a:xfrm>
          <a:prstGeom prst="rect">
            <a:avLst/>
          </a:prstGeom>
        </p:spPr>
      </p:pic>
      <p:sp>
        <p:nvSpPr>
          <p:cNvPr id="59" name="文本框 58">
            <a:extLst>
              <a:ext uri="{FF2B5EF4-FFF2-40B4-BE49-F238E27FC236}">
                <a16:creationId xmlns:a16="http://schemas.microsoft.com/office/drawing/2014/main" id="{C549C350-641B-B68E-23DE-9944D4FE9CCA}"/>
              </a:ext>
            </a:extLst>
          </p:cNvPr>
          <p:cNvSpPr txBox="1"/>
          <p:nvPr/>
        </p:nvSpPr>
        <p:spPr>
          <a:xfrm>
            <a:off x="693207" y="1099809"/>
            <a:ext cx="10491259" cy="3077446"/>
          </a:xfrm>
          <a:prstGeom prst="rect">
            <a:avLst/>
          </a:prstGeom>
          <a:noFill/>
        </p:spPr>
        <p:txBody>
          <a:bodyPr wrap="square">
            <a:spAutoFit/>
          </a:bodyPr>
          <a:lstStyle/>
          <a:p>
            <a:pPr>
              <a:lnSpc>
                <a:spcPct val="200000"/>
              </a:lnSpc>
            </a:pPr>
            <a:r>
              <a:rPr lang="zh-CN" altLang="en-US" sz="2000" dirty="0">
                <a:latin typeface="思源宋体 CN Heavy" panose="02020900000000000000" pitchFamily="18" charset="-122"/>
                <a:ea typeface="思源宋体 CN Heavy" panose="02020900000000000000" pitchFamily="18" charset="-122"/>
              </a:rPr>
              <a:t>第六章：由此输入章节六由此输入章节六由此输入章节六；</a:t>
            </a:r>
            <a:endParaRPr lang="en-US" altLang="zh-CN" sz="2000" dirty="0">
              <a:latin typeface="思源宋体 CN Heavy" panose="02020900000000000000" pitchFamily="18" charset="-122"/>
              <a:ea typeface="思源宋体 CN Heavy" panose="02020900000000000000" pitchFamily="18" charset="-122"/>
            </a:endParaRPr>
          </a:p>
          <a:p>
            <a:pPr>
              <a:lnSpc>
                <a:spcPct val="200000"/>
              </a:lnSpc>
            </a:pPr>
            <a:r>
              <a:rPr lang="zh-CN" altLang="en-US" sz="2000" dirty="0">
                <a:latin typeface="思源宋体 CN Heavy" panose="02020900000000000000" pitchFamily="18" charset="-122"/>
                <a:ea typeface="思源宋体 CN Heavy" panose="02020900000000000000" pitchFamily="18" charset="-122"/>
              </a:rPr>
              <a:t>第七章：由此输入章节七由此输入章节七由此输入章节七；</a:t>
            </a:r>
            <a:endParaRPr lang="en-US" altLang="zh-CN" sz="2000" dirty="0">
              <a:latin typeface="思源宋体 CN Heavy" panose="02020900000000000000" pitchFamily="18" charset="-122"/>
              <a:ea typeface="思源宋体 CN Heavy" panose="02020900000000000000" pitchFamily="18" charset="-122"/>
            </a:endParaRPr>
          </a:p>
          <a:p>
            <a:pPr>
              <a:lnSpc>
                <a:spcPct val="200000"/>
              </a:lnSpc>
            </a:pPr>
            <a:r>
              <a:rPr lang="zh-CN" altLang="en-US" sz="2000" dirty="0">
                <a:latin typeface="思源宋体 CN Heavy" panose="02020900000000000000" pitchFamily="18" charset="-122"/>
                <a:ea typeface="思源宋体 CN Heavy" panose="02020900000000000000" pitchFamily="18" charset="-122"/>
              </a:rPr>
              <a:t>第八章：由此输入章节八由此输入章节八由此输入章节八；</a:t>
            </a:r>
            <a:endParaRPr lang="en-US" altLang="zh-CN" sz="2000" dirty="0">
              <a:latin typeface="思源宋体 CN Heavy" panose="02020900000000000000" pitchFamily="18" charset="-122"/>
              <a:ea typeface="思源宋体 CN Heavy" panose="02020900000000000000" pitchFamily="18" charset="-122"/>
            </a:endParaRPr>
          </a:p>
          <a:p>
            <a:pPr>
              <a:lnSpc>
                <a:spcPct val="200000"/>
              </a:lnSpc>
            </a:pPr>
            <a:r>
              <a:rPr lang="zh-CN" altLang="en-US" sz="2000" dirty="0">
                <a:latin typeface="思源宋体 CN Heavy" panose="02020900000000000000" pitchFamily="18" charset="-122"/>
                <a:ea typeface="思源宋体 CN Heavy" panose="02020900000000000000" pitchFamily="18" charset="-122"/>
              </a:rPr>
              <a:t>第九章：由此输入章节九由此输入章节九由此输入章节九；</a:t>
            </a:r>
            <a:endParaRPr lang="en-US" altLang="zh-CN" sz="2000" dirty="0">
              <a:latin typeface="思源宋体 CN Heavy" panose="02020900000000000000" pitchFamily="18" charset="-122"/>
              <a:ea typeface="思源宋体 CN Heavy" panose="02020900000000000000" pitchFamily="18" charset="-122"/>
            </a:endParaRPr>
          </a:p>
          <a:p>
            <a:pPr>
              <a:lnSpc>
                <a:spcPct val="200000"/>
              </a:lnSpc>
            </a:pPr>
            <a:r>
              <a:rPr lang="zh-CN" altLang="en-US" sz="2000" dirty="0">
                <a:latin typeface="思源宋体 CN Heavy" panose="02020900000000000000" pitchFamily="18" charset="-122"/>
                <a:ea typeface="思源宋体 CN Heavy" panose="02020900000000000000" pitchFamily="18" charset="-122"/>
              </a:rPr>
              <a:t>第十章：由此输入章节十由此输入章节十由此输入章节十。</a:t>
            </a:r>
          </a:p>
        </p:txBody>
      </p:sp>
    </p:spTree>
    <p:extLst>
      <p:ext uri="{BB962C8B-B14F-4D97-AF65-F5344CB8AC3E}">
        <p14:creationId xmlns:p14="http://schemas.microsoft.com/office/powerpoint/2010/main" val="11818793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C577596B-5180-D0CC-664D-0FB92C93D1F4}"/>
              </a:ext>
            </a:extLst>
          </p:cNvPr>
          <p:cNvSpPr/>
          <p:nvPr/>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6" name="图片 25">
            <a:extLst>
              <a:ext uri="{FF2B5EF4-FFF2-40B4-BE49-F238E27FC236}">
                <a16:creationId xmlns:a16="http://schemas.microsoft.com/office/drawing/2014/main" id="{8EC4EB4E-0144-9694-4259-96F29714361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8033" y="0"/>
            <a:ext cx="12190992" cy="3687775"/>
          </a:xfrm>
          <a:prstGeom prst="rect">
            <a:avLst/>
          </a:prstGeom>
        </p:spPr>
      </p:pic>
      <p:pic>
        <p:nvPicPr>
          <p:cNvPr id="7" name="图片 6">
            <a:extLst>
              <a:ext uri="{FF2B5EF4-FFF2-40B4-BE49-F238E27FC236}">
                <a16:creationId xmlns:a16="http://schemas.microsoft.com/office/drawing/2014/main" id="{A0A160AA-497A-B265-34CB-5B8C799B4AB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3503781"/>
            <a:ext cx="12209025" cy="3354219"/>
          </a:xfrm>
          <a:prstGeom prst="rect">
            <a:avLst/>
          </a:prstGeom>
        </p:spPr>
      </p:pic>
      <p:pic>
        <p:nvPicPr>
          <p:cNvPr id="16" name="图片 15" descr="卡通人物&#10;&#10;中度可信度描述已自动生成">
            <a:extLst>
              <a:ext uri="{FF2B5EF4-FFF2-40B4-BE49-F238E27FC236}">
                <a16:creationId xmlns:a16="http://schemas.microsoft.com/office/drawing/2014/main" id="{B4D12E85-969A-0A71-9EA8-A859D20A489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flipH="1">
            <a:off x="0" y="5087663"/>
            <a:ext cx="12192000" cy="1770336"/>
          </a:xfrm>
          <a:custGeom>
            <a:avLst/>
            <a:gdLst>
              <a:gd name="connsiteX0" fmla="*/ 0 w 12192000"/>
              <a:gd name="connsiteY0" fmla="*/ 0 h 1770336"/>
              <a:gd name="connsiteX1" fmla="*/ 0 w 12192000"/>
              <a:gd name="connsiteY1" fmla="*/ 1770336 h 1770336"/>
              <a:gd name="connsiteX2" fmla="*/ 12192000 w 12192000"/>
              <a:gd name="connsiteY2" fmla="*/ 1770336 h 1770336"/>
              <a:gd name="connsiteX3" fmla="*/ 12192000 w 12192000"/>
              <a:gd name="connsiteY3" fmla="*/ 782646 h 1770336"/>
              <a:gd name="connsiteX4" fmla="*/ 12046913 w 12192000"/>
              <a:gd name="connsiteY4" fmla="*/ 837648 h 1770336"/>
              <a:gd name="connsiteX5" fmla="*/ 11595235 w 12192000"/>
              <a:gd name="connsiteY5" fmla="*/ 968093 h 1770336"/>
              <a:gd name="connsiteX6" fmla="*/ 9914370 w 12192000"/>
              <a:gd name="connsiteY6" fmla="*/ 1253549 h 1770336"/>
              <a:gd name="connsiteX7" fmla="*/ 7579238 w 12192000"/>
              <a:gd name="connsiteY7" fmla="*/ 1388535 h 1770336"/>
              <a:gd name="connsiteX8" fmla="*/ 3567765 w 12192000"/>
              <a:gd name="connsiteY8" fmla="*/ 708211 h 1770336"/>
              <a:gd name="connsiteX9" fmla="*/ 105534 w 12192000"/>
              <a:gd name="connsiteY9" fmla="*/ 17788 h 177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1770336">
                <a:moveTo>
                  <a:pt x="0" y="0"/>
                </a:moveTo>
                <a:lnTo>
                  <a:pt x="0" y="1770336"/>
                </a:lnTo>
                <a:lnTo>
                  <a:pt x="12192000" y="1770336"/>
                </a:lnTo>
                <a:lnTo>
                  <a:pt x="12192000" y="782646"/>
                </a:lnTo>
                <a:lnTo>
                  <a:pt x="12046913" y="837648"/>
                </a:lnTo>
                <a:cubicBezTo>
                  <a:pt x="11889953" y="895910"/>
                  <a:pt x="11736320" y="947135"/>
                  <a:pt x="11595235" y="968093"/>
                </a:cubicBezTo>
                <a:cubicBezTo>
                  <a:pt x="11030893" y="1051927"/>
                  <a:pt x="10583703" y="1183475"/>
                  <a:pt x="9914370" y="1253549"/>
                </a:cubicBezTo>
                <a:cubicBezTo>
                  <a:pt x="9245037" y="1323623"/>
                  <a:pt x="8603139" y="1428625"/>
                  <a:pt x="7579238" y="1388535"/>
                </a:cubicBezTo>
                <a:cubicBezTo>
                  <a:pt x="6555338" y="1348445"/>
                  <a:pt x="4911717" y="951540"/>
                  <a:pt x="3567765" y="708211"/>
                </a:cubicBezTo>
                <a:cubicBezTo>
                  <a:pt x="2475804" y="510507"/>
                  <a:pt x="1071991" y="187161"/>
                  <a:pt x="105534" y="17788"/>
                </a:cubicBezTo>
                <a:close/>
              </a:path>
            </a:pathLst>
          </a:custGeom>
        </p:spPr>
      </p:pic>
      <p:pic>
        <p:nvPicPr>
          <p:cNvPr id="17" name="图片 16" descr="彩虹挂在空中&#10;&#10;中度可信度描述已自动生成">
            <a:extLst>
              <a:ext uri="{FF2B5EF4-FFF2-40B4-BE49-F238E27FC236}">
                <a16:creationId xmlns:a16="http://schemas.microsoft.com/office/drawing/2014/main" id="{25D6D536-CE86-89D1-F4E1-DF2054C8BA2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7026" y="4934909"/>
            <a:ext cx="12174974" cy="1701957"/>
          </a:xfrm>
          <a:custGeom>
            <a:avLst/>
            <a:gdLst>
              <a:gd name="connsiteX0" fmla="*/ 0 w 12174974"/>
              <a:gd name="connsiteY0" fmla="*/ 0 h 2564809"/>
              <a:gd name="connsiteX1" fmla="*/ 12174974 w 12174974"/>
              <a:gd name="connsiteY1" fmla="*/ 0 h 2564809"/>
              <a:gd name="connsiteX2" fmla="*/ 12174974 w 12174974"/>
              <a:gd name="connsiteY2" fmla="*/ 2564809 h 2564809"/>
              <a:gd name="connsiteX3" fmla="*/ 0 w 12174974"/>
              <a:gd name="connsiteY3" fmla="*/ 2564809 h 2564809"/>
            </a:gdLst>
            <a:ahLst/>
            <a:cxnLst>
              <a:cxn ang="0">
                <a:pos x="connsiteX0" y="connsiteY0"/>
              </a:cxn>
              <a:cxn ang="0">
                <a:pos x="connsiteX1" y="connsiteY1"/>
              </a:cxn>
              <a:cxn ang="0">
                <a:pos x="connsiteX2" y="connsiteY2"/>
              </a:cxn>
              <a:cxn ang="0">
                <a:pos x="connsiteX3" y="connsiteY3"/>
              </a:cxn>
            </a:cxnLst>
            <a:rect l="l" t="t" r="r" b="b"/>
            <a:pathLst>
              <a:path w="12174974" h="2564809">
                <a:moveTo>
                  <a:pt x="0" y="0"/>
                </a:moveTo>
                <a:lnTo>
                  <a:pt x="12174974" y="0"/>
                </a:lnTo>
                <a:lnTo>
                  <a:pt x="12174974" y="2564809"/>
                </a:lnTo>
                <a:lnTo>
                  <a:pt x="0" y="2564809"/>
                </a:lnTo>
                <a:close/>
              </a:path>
            </a:pathLst>
          </a:custGeom>
        </p:spPr>
      </p:pic>
      <p:pic>
        <p:nvPicPr>
          <p:cNvPr id="18" name="图片 17" descr="图片包含 游戏机, 黑暗, 床, 衬衫&#10;&#10;描述已自动生成">
            <a:extLst>
              <a:ext uri="{FF2B5EF4-FFF2-40B4-BE49-F238E27FC236}">
                <a16:creationId xmlns:a16="http://schemas.microsoft.com/office/drawing/2014/main" id="{CCB2FDAA-C020-23B8-0B0A-C55D5F1F6D7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flipH="1">
            <a:off x="5304887" y="5515276"/>
            <a:ext cx="6887113" cy="1342724"/>
          </a:xfrm>
          <a:custGeom>
            <a:avLst/>
            <a:gdLst>
              <a:gd name="connsiteX0" fmla="*/ 0 w 7060062"/>
              <a:gd name="connsiteY0" fmla="*/ 0 h 3497970"/>
              <a:gd name="connsiteX1" fmla="*/ 7060062 w 7060062"/>
              <a:gd name="connsiteY1" fmla="*/ 0 h 3497970"/>
              <a:gd name="connsiteX2" fmla="*/ 7060062 w 7060062"/>
              <a:gd name="connsiteY2" fmla="*/ 3497970 h 3497970"/>
              <a:gd name="connsiteX3" fmla="*/ 0 w 7060062"/>
              <a:gd name="connsiteY3" fmla="*/ 3497970 h 3497970"/>
            </a:gdLst>
            <a:ahLst/>
            <a:cxnLst>
              <a:cxn ang="0">
                <a:pos x="connsiteX0" y="connsiteY0"/>
              </a:cxn>
              <a:cxn ang="0">
                <a:pos x="connsiteX1" y="connsiteY1"/>
              </a:cxn>
              <a:cxn ang="0">
                <a:pos x="connsiteX2" y="connsiteY2"/>
              </a:cxn>
              <a:cxn ang="0">
                <a:pos x="connsiteX3" y="connsiteY3"/>
              </a:cxn>
            </a:cxnLst>
            <a:rect l="l" t="t" r="r" b="b"/>
            <a:pathLst>
              <a:path w="7060062" h="3497970">
                <a:moveTo>
                  <a:pt x="0" y="0"/>
                </a:moveTo>
                <a:lnTo>
                  <a:pt x="7060062" y="0"/>
                </a:lnTo>
                <a:lnTo>
                  <a:pt x="7060062" y="3497970"/>
                </a:lnTo>
                <a:lnTo>
                  <a:pt x="0" y="3497970"/>
                </a:lnTo>
                <a:close/>
              </a:path>
            </a:pathLst>
          </a:custGeom>
        </p:spPr>
      </p:pic>
      <p:sp>
        <p:nvSpPr>
          <p:cNvPr id="10" name="文本框 9">
            <a:extLst>
              <a:ext uri="{FF2B5EF4-FFF2-40B4-BE49-F238E27FC236}">
                <a16:creationId xmlns:a16="http://schemas.microsoft.com/office/drawing/2014/main" id="{2D53BDA6-E60B-2B16-33F3-1813D7ADFE22}"/>
              </a:ext>
            </a:extLst>
          </p:cNvPr>
          <p:cNvSpPr txBox="1"/>
          <p:nvPr/>
        </p:nvSpPr>
        <p:spPr>
          <a:xfrm>
            <a:off x="-17025" y="2428701"/>
            <a:ext cx="12209025" cy="830997"/>
          </a:xfrm>
          <a:prstGeom prst="rect">
            <a:avLst/>
          </a:prstGeom>
          <a:noFill/>
        </p:spPr>
        <p:txBody>
          <a:bodyPr wrap="square">
            <a:spAutoFit/>
          </a:bodyPr>
          <a:lstStyle>
            <a:defPPr>
              <a:defRPr lang="zh-CN"/>
            </a:defPPr>
            <a:lvl1pPr marR="0" lvl="0" indent="0" algn="ctr" fontAlgn="auto">
              <a:lnSpc>
                <a:spcPct val="100000"/>
              </a:lnSpc>
              <a:spcBef>
                <a:spcPts val="0"/>
              </a:spcBef>
              <a:spcAft>
                <a:spcPts val="0"/>
              </a:spcAft>
              <a:buClrTx/>
              <a:buSzTx/>
              <a:buFontTx/>
              <a:buNone/>
              <a:tabLst/>
              <a:defRPr kumimoji="0" sz="5600" b="0" i="0" u="none" strike="noStrike" cap="none" spc="0" normalizeH="0" baseline="0">
                <a:ln>
                  <a:noFill/>
                </a:ln>
                <a:gradFill flip="none" rotWithShape="1">
                  <a:gsLst>
                    <a:gs pos="0">
                      <a:srgbClr val="BF2D20">
                        <a:lumMod val="60000"/>
                        <a:lumOff val="40000"/>
                      </a:srgbClr>
                    </a:gs>
                    <a:gs pos="69000">
                      <a:srgbClr val="BF2D20">
                        <a:lumMod val="100000"/>
                      </a:srgbClr>
                    </a:gs>
                    <a:gs pos="97000">
                      <a:srgbClr val="75170D">
                        <a:lumMod val="80000"/>
                        <a:lumOff val="20000"/>
                      </a:srgbClr>
                    </a:gs>
                  </a:gsLst>
                  <a:lin ang="5400000" scaled="1"/>
                  <a:tileRect/>
                </a:gradFill>
                <a:effectLst/>
                <a:uLnTx/>
                <a:uFillTx/>
                <a:latin typeface="思源宋体 CN Heavy"/>
                <a:ea typeface="思源宋体 CN Heavy"/>
              </a:defRPr>
            </a:lvl1pPr>
          </a:lstStyle>
          <a:p>
            <a:r>
              <a:rPr lang="zh-CN" altLang="en-US" sz="4800" b="1" spc="300" dirty="0">
                <a:latin typeface="微软雅黑" panose="020B0503020204020204" pitchFamily="34" charset="-122"/>
                <a:ea typeface="微软雅黑" panose="020B0503020204020204" pitchFamily="34" charset="-122"/>
              </a:rPr>
              <a:t>由此输入章节一</a:t>
            </a:r>
          </a:p>
        </p:txBody>
      </p:sp>
      <p:sp>
        <p:nvSpPr>
          <p:cNvPr id="13" name="文本框 12">
            <a:extLst>
              <a:ext uri="{FF2B5EF4-FFF2-40B4-BE49-F238E27FC236}">
                <a16:creationId xmlns:a16="http://schemas.microsoft.com/office/drawing/2014/main" id="{19511A10-F740-1FF3-3044-B42FFAC6F371}"/>
              </a:ext>
            </a:extLst>
          </p:cNvPr>
          <p:cNvSpPr txBox="1"/>
          <p:nvPr/>
        </p:nvSpPr>
        <p:spPr>
          <a:xfrm>
            <a:off x="3704000" y="1300516"/>
            <a:ext cx="4819057" cy="954107"/>
          </a:xfrm>
          <a:prstGeom prst="rect">
            <a:avLst/>
          </a:prstGeom>
          <a:noFill/>
        </p:spPr>
        <p:txBody>
          <a:bodyPr wrap="square">
            <a:spAutoFit/>
          </a:bodyPr>
          <a:lstStyle>
            <a:defPPr>
              <a:defRPr lang="zh-CN"/>
            </a:defPPr>
            <a:lvl1pPr marR="0" lvl="0" indent="0" algn="ctr" fontAlgn="auto">
              <a:lnSpc>
                <a:spcPct val="100000"/>
              </a:lnSpc>
              <a:spcBef>
                <a:spcPts val="0"/>
              </a:spcBef>
              <a:spcAft>
                <a:spcPts val="0"/>
              </a:spcAft>
              <a:buClrTx/>
              <a:buSzTx/>
              <a:buFontTx/>
              <a:buNone/>
              <a:tabLst/>
              <a:defRPr kumimoji="0" sz="5600" b="0" i="0" u="none" strike="noStrike" cap="none" spc="0" normalizeH="0" baseline="0">
                <a:ln>
                  <a:noFill/>
                </a:ln>
                <a:gradFill flip="none" rotWithShape="1">
                  <a:gsLst>
                    <a:gs pos="0">
                      <a:srgbClr val="BF2D20">
                        <a:lumMod val="60000"/>
                        <a:lumOff val="40000"/>
                      </a:srgbClr>
                    </a:gs>
                    <a:gs pos="69000">
                      <a:srgbClr val="BF2D20">
                        <a:lumMod val="100000"/>
                      </a:srgbClr>
                    </a:gs>
                    <a:gs pos="97000">
                      <a:srgbClr val="75170D">
                        <a:lumMod val="80000"/>
                        <a:lumOff val="20000"/>
                      </a:srgbClr>
                    </a:gs>
                  </a:gsLst>
                  <a:lin ang="5400000" scaled="1"/>
                  <a:tileRect/>
                </a:gradFill>
                <a:effectLst/>
                <a:uLnTx/>
                <a:uFillTx/>
                <a:latin typeface="思源宋体 CN Heavy"/>
                <a:ea typeface="思源宋体 CN Heavy"/>
              </a:defRPr>
            </a:lvl1pPr>
          </a:lstStyle>
          <a:p>
            <a:r>
              <a:rPr lang="zh-CN" altLang="en-US" dirty="0"/>
              <a:t>第一章</a:t>
            </a:r>
          </a:p>
        </p:txBody>
      </p:sp>
      <p:pic>
        <p:nvPicPr>
          <p:cNvPr id="15" name="图片 14">
            <a:extLst>
              <a:ext uri="{FF2B5EF4-FFF2-40B4-BE49-F238E27FC236}">
                <a16:creationId xmlns:a16="http://schemas.microsoft.com/office/drawing/2014/main" id="{931F750F-0FFB-9574-E16C-28787A9F20D2}"/>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01685" y="221134"/>
            <a:ext cx="3619700" cy="853946"/>
          </a:xfrm>
          <a:prstGeom prst="rect">
            <a:avLst/>
          </a:prstGeom>
        </p:spPr>
      </p:pic>
    </p:spTree>
    <p:extLst>
      <p:ext uri="{BB962C8B-B14F-4D97-AF65-F5344CB8AC3E}">
        <p14:creationId xmlns:p14="http://schemas.microsoft.com/office/powerpoint/2010/main" val="15376624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a:extLst>
              <a:ext uri="{FF2B5EF4-FFF2-40B4-BE49-F238E27FC236}">
                <a16:creationId xmlns:a16="http://schemas.microsoft.com/office/drawing/2014/main" id="{43E614D4-C052-53DB-0BAE-781B40C873F6}"/>
              </a:ext>
            </a:extLst>
          </p:cNvPr>
          <p:cNvSpPr txBox="1"/>
          <p:nvPr/>
        </p:nvSpPr>
        <p:spPr>
          <a:xfrm>
            <a:off x="821267" y="162218"/>
            <a:ext cx="3268133" cy="584775"/>
          </a:xfrm>
          <a:prstGeom prst="rect">
            <a:avLst/>
          </a:prstGeom>
          <a:noFill/>
        </p:spPr>
        <p:txBody>
          <a:bodyPr wrap="square">
            <a:spAutoFit/>
          </a:bodyPr>
          <a:lstStyle/>
          <a:p>
            <a:r>
              <a:rPr lang="zh-CN" altLang="en-US" sz="3200" dirty="0">
                <a:gradFill flip="none" rotWithShape="1">
                  <a:gsLst>
                    <a:gs pos="0">
                      <a:srgbClr val="BF2D20">
                        <a:lumMod val="60000"/>
                        <a:lumOff val="40000"/>
                      </a:srgbClr>
                    </a:gs>
                    <a:gs pos="69000">
                      <a:srgbClr val="BF2D20">
                        <a:lumMod val="100000"/>
                      </a:srgbClr>
                    </a:gs>
                    <a:gs pos="97000">
                      <a:srgbClr val="75170D">
                        <a:lumMod val="80000"/>
                        <a:lumOff val="20000"/>
                      </a:srgbClr>
                    </a:gs>
                  </a:gsLst>
                  <a:lin ang="5400000" scaled="1"/>
                  <a:tileRect/>
                </a:gradFill>
                <a:latin typeface="思源宋体 CN Heavy"/>
                <a:ea typeface="思源宋体 CN Heavy"/>
              </a:rPr>
              <a:t>由此输入小标题</a:t>
            </a:r>
          </a:p>
        </p:txBody>
      </p:sp>
      <p:sp>
        <p:nvSpPr>
          <p:cNvPr id="14" name="矩形 13">
            <a:extLst>
              <a:ext uri="{FF2B5EF4-FFF2-40B4-BE49-F238E27FC236}">
                <a16:creationId xmlns:a16="http://schemas.microsoft.com/office/drawing/2014/main" id="{08B99170-8712-9435-2F61-82D36B1EE5F9}"/>
              </a:ext>
            </a:extLst>
          </p:cNvPr>
          <p:cNvSpPr/>
          <p:nvPr/>
        </p:nvSpPr>
        <p:spPr>
          <a:xfrm>
            <a:off x="764117" y="2676350"/>
            <a:ext cx="10663766" cy="2346283"/>
          </a:xfrm>
          <a:prstGeom prst="rect">
            <a:avLst/>
          </a:prstGeom>
        </p:spPr>
        <p:txBody>
          <a:bodyPr wrap="square">
            <a:spAutoFit/>
          </a:bodyPr>
          <a:lstStyle/>
          <a:p>
            <a:pPr lvl="0" algn="just">
              <a:lnSpc>
                <a:spcPct val="150000"/>
              </a:lnSpc>
              <a:buClr>
                <a:srgbClr val="C30F0F"/>
              </a:buClr>
              <a:defRPr/>
            </a:pPr>
            <a:r>
              <a:rPr lang="zh-CN" altLang="en-US" sz="2000" dirty="0">
                <a:solidFill>
                  <a:schemeClr val="tx1">
                    <a:lumMod val="95000"/>
                    <a:lumOff val="5000"/>
                  </a:schemeClr>
                </a:solidFill>
                <a:latin typeface="微软雅黑" panose="020B0503020204020204" pitchFamily="34" charset="-122"/>
                <a:ea typeface="微软雅黑" panose="020B0503020204020204" pitchFamily="34" charset="-122"/>
                <a:sym typeface="+mn-lt"/>
              </a:rPr>
              <a:t>      学校前身为八一农学院，是经毛主席和中央军委同意，由王震将军于</a:t>
            </a:r>
            <a:r>
              <a:rPr lang="en-US" altLang="zh-CN" sz="2000" dirty="0">
                <a:solidFill>
                  <a:schemeClr val="tx1">
                    <a:lumMod val="95000"/>
                    <a:lumOff val="5000"/>
                  </a:schemeClr>
                </a:solidFill>
                <a:latin typeface="微软雅黑" panose="020B0503020204020204" pitchFamily="34" charset="-122"/>
                <a:ea typeface="微软雅黑" panose="020B0503020204020204" pitchFamily="34" charset="-122"/>
                <a:sym typeface="+mn-lt"/>
              </a:rPr>
              <a:t>1952</a:t>
            </a:r>
            <a:r>
              <a:rPr lang="zh-CN" altLang="en-US" sz="2000" dirty="0">
                <a:solidFill>
                  <a:schemeClr val="tx1">
                    <a:lumMod val="95000"/>
                    <a:lumOff val="5000"/>
                  </a:schemeClr>
                </a:solidFill>
                <a:latin typeface="微软雅黑" panose="020B0503020204020204" pitchFamily="34" charset="-122"/>
                <a:ea typeface="微软雅黑" panose="020B0503020204020204" pitchFamily="34" charset="-122"/>
                <a:sym typeface="+mn-lt"/>
              </a:rPr>
              <a:t>年在中国人民解放军第二步兵学校的基础上创建的，学校隶属于新疆军区，是新中国成立后中国共产党在新疆创办的第一所新型正规大学。首任院长为涂治（中国科学院学部委员），由王震、王恩茂等同志任命；第一副院长杨捷（时任新疆军区副参谋长）、第二副院长孟梅生由彭德怀和习仲勋同志任命。</a:t>
            </a:r>
            <a:r>
              <a:rPr lang="en-US" altLang="zh-CN" sz="2000" dirty="0">
                <a:solidFill>
                  <a:schemeClr val="tx1">
                    <a:lumMod val="95000"/>
                    <a:lumOff val="5000"/>
                  </a:schemeClr>
                </a:solidFill>
                <a:latin typeface="微软雅黑" panose="020B0503020204020204" pitchFamily="34" charset="-122"/>
                <a:ea typeface="微软雅黑" panose="020B0503020204020204" pitchFamily="34" charset="-122"/>
                <a:sym typeface="+mn-lt"/>
              </a:rPr>
              <a:t>1958</a:t>
            </a:r>
            <a:r>
              <a:rPr lang="zh-CN" altLang="en-US" sz="2000" dirty="0">
                <a:solidFill>
                  <a:schemeClr val="tx1">
                    <a:lumMod val="95000"/>
                    <a:lumOff val="5000"/>
                  </a:schemeClr>
                </a:solidFill>
                <a:latin typeface="微软雅黑" panose="020B0503020204020204" pitchFamily="34" charset="-122"/>
                <a:ea typeface="微软雅黑" panose="020B0503020204020204" pitchFamily="34" charset="-122"/>
                <a:sym typeface="+mn-lt"/>
              </a:rPr>
              <a:t>年划归新疆维吾尔自治区人民政府，更名为新疆八一农学院。</a:t>
            </a:r>
          </a:p>
        </p:txBody>
      </p:sp>
      <p:sp>
        <p:nvSpPr>
          <p:cNvPr id="19" name="矩形: 圆角 18">
            <a:extLst>
              <a:ext uri="{FF2B5EF4-FFF2-40B4-BE49-F238E27FC236}">
                <a16:creationId xmlns:a16="http://schemas.microsoft.com/office/drawing/2014/main" id="{01779A8B-4F08-03EA-2EF5-10EA3BAACE87}"/>
              </a:ext>
            </a:extLst>
          </p:cNvPr>
          <p:cNvSpPr/>
          <p:nvPr/>
        </p:nvSpPr>
        <p:spPr>
          <a:xfrm>
            <a:off x="821267" y="1782319"/>
            <a:ext cx="2916766" cy="466724"/>
          </a:xfrm>
          <a:prstGeom prst="roundRect">
            <a:avLst>
              <a:gd name="adj" fmla="val 31534"/>
            </a:avLst>
          </a:prstGeom>
          <a:solidFill>
            <a:srgbClr val="C30F0F"/>
          </a:solidFill>
          <a:ln>
            <a:noFill/>
          </a:ln>
          <a:effectLst>
            <a:outerShdw blurRad="254000" dist="127000" dir="1500000" sx="94000" sy="94000" algn="ctr" rotWithShape="0">
              <a:srgbClr val="DF4849">
                <a:alpha val="5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400" dirty="0">
                <a:ln w="19050">
                  <a:noFill/>
                </a:ln>
                <a:gradFill>
                  <a:gsLst>
                    <a:gs pos="100000">
                      <a:srgbClr val="E9BE61"/>
                    </a:gs>
                    <a:gs pos="49000">
                      <a:srgbClr val="FEEFAC"/>
                    </a:gs>
                  </a:gsLst>
                  <a:lin ang="5400000" scaled="0"/>
                </a:gradFill>
                <a:latin typeface="思源宋体 CN Heavy" panose="02020900000000000000" pitchFamily="18" charset="-122"/>
                <a:ea typeface="思源宋体 CN Heavy" panose="02020900000000000000" pitchFamily="18" charset="-122"/>
                <a:sym typeface="+mn-lt"/>
              </a:rPr>
              <a:t>二级标题</a:t>
            </a:r>
          </a:p>
        </p:txBody>
      </p:sp>
    </p:spTree>
    <p:extLst>
      <p:ext uri="{BB962C8B-B14F-4D97-AF65-F5344CB8AC3E}">
        <p14:creationId xmlns:p14="http://schemas.microsoft.com/office/powerpoint/2010/main" val="9967084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a:extLst>
              <a:ext uri="{FF2B5EF4-FFF2-40B4-BE49-F238E27FC236}">
                <a16:creationId xmlns:a16="http://schemas.microsoft.com/office/drawing/2014/main" id="{43E614D4-C052-53DB-0BAE-781B40C873F6}"/>
              </a:ext>
            </a:extLst>
          </p:cNvPr>
          <p:cNvSpPr txBox="1"/>
          <p:nvPr/>
        </p:nvSpPr>
        <p:spPr>
          <a:xfrm>
            <a:off x="821267" y="162218"/>
            <a:ext cx="3268133" cy="584775"/>
          </a:xfrm>
          <a:prstGeom prst="rect">
            <a:avLst/>
          </a:prstGeom>
          <a:noFill/>
        </p:spPr>
        <p:txBody>
          <a:bodyPr wrap="square">
            <a:spAutoFit/>
          </a:bodyPr>
          <a:lstStyle/>
          <a:p>
            <a:r>
              <a:rPr lang="zh-CN" altLang="en-US" sz="3200" dirty="0">
                <a:gradFill flip="none" rotWithShape="1">
                  <a:gsLst>
                    <a:gs pos="0">
                      <a:srgbClr val="BF2D20">
                        <a:lumMod val="60000"/>
                        <a:lumOff val="40000"/>
                      </a:srgbClr>
                    </a:gs>
                    <a:gs pos="69000">
                      <a:srgbClr val="BF2D20">
                        <a:lumMod val="100000"/>
                      </a:srgbClr>
                    </a:gs>
                    <a:gs pos="97000">
                      <a:srgbClr val="75170D">
                        <a:lumMod val="80000"/>
                        <a:lumOff val="20000"/>
                      </a:srgbClr>
                    </a:gs>
                  </a:gsLst>
                  <a:lin ang="5400000" scaled="1"/>
                  <a:tileRect/>
                </a:gradFill>
                <a:latin typeface="思源宋体 CN Heavy"/>
                <a:ea typeface="思源宋体 CN Heavy"/>
              </a:rPr>
              <a:t>由此输入小标题</a:t>
            </a:r>
          </a:p>
        </p:txBody>
      </p:sp>
      <p:sp>
        <p:nvSpPr>
          <p:cNvPr id="14" name="矩形 13">
            <a:extLst>
              <a:ext uri="{FF2B5EF4-FFF2-40B4-BE49-F238E27FC236}">
                <a16:creationId xmlns:a16="http://schemas.microsoft.com/office/drawing/2014/main" id="{08B99170-8712-9435-2F61-82D36B1EE5F9}"/>
              </a:ext>
            </a:extLst>
          </p:cNvPr>
          <p:cNvSpPr/>
          <p:nvPr/>
        </p:nvSpPr>
        <p:spPr>
          <a:xfrm>
            <a:off x="1094322" y="2485034"/>
            <a:ext cx="9980083" cy="2807948"/>
          </a:xfrm>
          <a:prstGeom prst="rect">
            <a:avLst/>
          </a:prstGeom>
        </p:spPr>
        <p:txBody>
          <a:bodyPr wrap="square">
            <a:spAutoFit/>
          </a:bodyPr>
          <a:lstStyle/>
          <a:p>
            <a:pPr lvl="0" algn="just">
              <a:lnSpc>
                <a:spcPct val="150000"/>
              </a:lnSpc>
              <a:buClr>
                <a:srgbClr val="C30F0F"/>
              </a:buClr>
              <a:defRPr/>
            </a:pPr>
            <a:r>
              <a:rPr lang="en-US" altLang="zh-CN" sz="2000" dirty="0">
                <a:solidFill>
                  <a:schemeClr val="tx1">
                    <a:lumMod val="95000"/>
                    <a:lumOff val="5000"/>
                  </a:schemeClr>
                </a:solidFill>
                <a:latin typeface="微软雅黑" panose="020B0503020204020204" pitchFamily="34" charset="-122"/>
                <a:ea typeface="微软雅黑" panose="020B0503020204020204" pitchFamily="34" charset="-122"/>
                <a:sym typeface="+mn-lt"/>
              </a:rPr>
              <a:t>       2006</a:t>
            </a:r>
            <a:r>
              <a:rPr lang="zh-CN" altLang="en-US" sz="2000" dirty="0">
                <a:solidFill>
                  <a:schemeClr val="tx1">
                    <a:lumMod val="95000"/>
                    <a:lumOff val="5000"/>
                  </a:schemeClr>
                </a:solidFill>
                <a:latin typeface="微软雅黑" panose="020B0503020204020204" pitchFamily="34" charset="-122"/>
                <a:ea typeface="微软雅黑" panose="020B0503020204020204" pitchFamily="34" charset="-122"/>
                <a:sym typeface="+mn-lt"/>
              </a:rPr>
              <a:t>年获教育部本科教学工作水平评估“优秀”。</a:t>
            </a:r>
            <a:r>
              <a:rPr lang="en-US" altLang="zh-CN" sz="2000" dirty="0">
                <a:solidFill>
                  <a:schemeClr val="tx1">
                    <a:lumMod val="95000"/>
                    <a:lumOff val="5000"/>
                  </a:schemeClr>
                </a:solidFill>
                <a:latin typeface="微软雅黑" panose="020B0503020204020204" pitchFamily="34" charset="-122"/>
                <a:ea typeface="微软雅黑" panose="020B0503020204020204" pitchFamily="34" charset="-122"/>
                <a:sym typeface="+mn-lt"/>
              </a:rPr>
              <a:t>2012</a:t>
            </a:r>
            <a:r>
              <a:rPr lang="zh-CN" altLang="en-US" sz="2000" dirty="0">
                <a:solidFill>
                  <a:schemeClr val="tx1">
                    <a:lumMod val="95000"/>
                    <a:lumOff val="5000"/>
                  </a:schemeClr>
                </a:solidFill>
                <a:latin typeface="微软雅黑" panose="020B0503020204020204" pitchFamily="34" charset="-122"/>
                <a:ea typeface="微软雅黑" panose="020B0503020204020204" pitchFamily="34" charset="-122"/>
                <a:sym typeface="+mn-lt"/>
              </a:rPr>
              <a:t>年入选中西部高校基础能力建设工程高校。</a:t>
            </a:r>
            <a:r>
              <a:rPr lang="en-US" altLang="zh-CN" sz="2000" dirty="0">
                <a:solidFill>
                  <a:schemeClr val="tx1">
                    <a:lumMod val="95000"/>
                    <a:lumOff val="5000"/>
                  </a:schemeClr>
                </a:solidFill>
                <a:latin typeface="微软雅黑" panose="020B0503020204020204" pitchFamily="34" charset="-122"/>
                <a:ea typeface="微软雅黑" panose="020B0503020204020204" pitchFamily="34" charset="-122"/>
                <a:sym typeface="+mn-lt"/>
              </a:rPr>
              <a:t>2014</a:t>
            </a:r>
            <a:r>
              <a:rPr lang="zh-CN" altLang="en-US" sz="2000" dirty="0">
                <a:solidFill>
                  <a:schemeClr val="tx1">
                    <a:lumMod val="95000"/>
                    <a:lumOff val="5000"/>
                  </a:schemeClr>
                </a:solidFill>
                <a:latin typeface="微软雅黑" panose="020B0503020204020204" pitchFamily="34" charset="-122"/>
                <a:ea typeface="微软雅黑" panose="020B0503020204020204" pitchFamily="34" charset="-122"/>
                <a:sym typeface="+mn-lt"/>
              </a:rPr>
              <a:t>年获自治区人民政府、原国家林业局共建。学校现有老满城、亚心、陆港、天格尔等四个校区，谢家沟草地试验站、呼图壁牧草试验示范站等</a:t>
            </a:r>
            <a:r>
              <a:rPr lang="en-US" altLang="zh-CN" sz="2000" dirty="0">
                <a:solidFill>
                  <a:schemeClr val="tx1">
                    <a:lumMod val="95000"/>
                    <a:lumOff val="5000"/>
                  </a:schemeClr>
                </a:solidFill>
                <a:latin typeface="微软雅黑" panose="020B0503020204020204" pitchFamily="34" charset="-122"/>
                <a:ea typeface="微软雅黑" panose="020B0503020204020204" pitchFamily="34" charset="-122"/>
                <a:sym typeface="+mn-lt"/>
              </a:rPr>
              <a:t>7</a:t>
            </a:r>
            <a:r>
              <a:rPr lang="zh-CN" altLang="en-US" sz="2000" dirty="0">
                <a:solidFill>
                  <a:schemeClr val="tx1">
                    <a:lumMod val="95000"/>
                    <a:lumOff val="5000"/>
                  </a:schemeClr>
                </a:solidFill>
                <a:latin typeface="微软雅黑" panose="020B0503020204020204" pitchFamily="34" charset="-122"/>
                <a:ea typeface="微软雅黑" panose="020B0503020204020204" pitchFamily="34" charset="-122"/>
                <a:sym typeface="+mn-lt"/>
              </a:rPr>
              <a:t>个校属实习基地和</a:t>
            </a:r>
            <a:r>
              <a:rPr lang="en-US" altLang="zh-CN" sz="2000" dirty="0">
                <a:solidFill>
                  <a:schemeClr val="tx1">
                    <a:lumMod val="95000"/>
                    <a:lumOff val="5000"/>
                  </a:schemeClr>
                </a:solidFill>
                <a:latin typeface="微软雅黑" panose="020B0503020204020204" pitchFamily="34" charset="-122"/>
                <a:ea typeface="微软雅黑" panose="020B0503020204020204" pitchFamily="34" charset="-122"/>
                <a:sym typeface="+mn-lt"/>
              </a:rPr>
              <a:t>426</a:t>
            </a:r>
            <a:r>
              <a:rPr lang="zh-CN" altLang="en-US" sz="2000" dirty="0">
                <a:solidFill>
                  <a:schemeClr val="tx1">
                    <a:lumMod val="95000"/>
                    <a:lumOff val="5000"/>
                  </a:schemeClr>
                </a:solidFill>
                <a:latin typeface="微软雅黑" panose="020B0503020204020204" pitchFamily="34" charset="-122"/>
                <a:ea typeface="微软雅黑" panose="020B0503020204020204" pitchFamily="34" charset="-122"/>
                <a:sym typeface="+mn-lt"/>
              </a:rPr>
              <a:t>个校外教学实习基地。其中，老满城校区（校本部）占地面积约</a:t>
            </a:r>
            <a:r>
              <a:rPr lang="en-US" altLang="zh-CN" sz="2000" dirty="0">
                <a:solidFill>
                  <a:schemeClr val="tx1">
                    <a:lumMod val="95000"/>
                    <a:lumOff val="5000"/>
                  </a:schemeClr>
                </a:solidFill>
                <a:latin typeface="微软雅黑" panose="020B0503020204020204" pitchFamily="34" charset="-122"/>
                <a:ea typeface="微软雅黑" panose="020B0503020204020204" pitchFamily="34" charset="-122"/>
                <a:sym typeface="+mn-lt"/>
              </a:rPr>
              <a:t>1500</a:t>
            </a:r>
            <a:r>
              <a:rPr lang="zh-CN" altLang="en-US" sz="2000" dirty="0">
                <a:solidFill>
                  <a:schemeClr val="tx1">
                    <a:lumMod val="95000"/>
                    <a:lumOff val="5000"/>
                  </a:schemeClr>
                </a:solidFill>
                <a:latin typeface="微软雅黑" panose="020B0503020204020204" pitchFamily="34" charset="-122"/>
                <a:ea typeface="微软雅黑" panose="020B0503020204020204" pitchFamily="34" charset="-122"/>
                <a:sym typeface="+mn-lt"/>
              </a:rPr>
              <a:t>亩，亚心校区占地面积约</a:t>
            </a:r>
            <a:r>
              <a:rPr lang="en-US" altLang="zh-CN" sz="2000" dirty="0">
                <a:solidFill>
                  <a:schemeClr val="tx1">
                    <a:lumMod val="95000"/>
                    <a:lumOff val="5000"/>
                  </a:schemeClr>
                </a:solidFill>
                <a:latin typeface="微软雅黑" panose="020B0503020204020204" pitchFamily="34" charset="-122"/>
                <a:ea typeface="微软雅黑" panose="020B0503020204020204" pitchFamily="34" charset="-122"/>
                <a:sym typeface="+mn-lt"/>
              </a:rPr>
              <a:t>500</a:t>
            </a:r>
            <a:r>
              <a:rPr lang="zh-CN" altLang="en-US" sz="2000" dirty="0">
                <a:solidFill>
                  <a:schemeClr val="tx1">
                    <a:lumMod val="95000"/>
                    <a:lumOff val="5000"/>
                  </a:schemeClr>
                </a:solidFill>
                <a:latin typeface="微软雅黑" panose="020B0503020204020204" pitchFamily="34" charset="-122"/>
                <a:ea typeface="微软雅黑" panose="020B0503020204020204" pitchFamily="34" charset="-122"/>
                <a:sym typeface="+mn-lt"/>
              </a:rPr>
              <a:t>亩，陆港校区占地面积约</a:t>
            </a:r>
            <a:r>
              <a:rPr lang="en-US" altLang="zh-CN" sz="2000" dirty="0">
                <a:solidFill>
                  <a:schemeClr val="tx1">
                    <a:lumMod val="95000"/>
                    <a:lumOff val="5000"/>
                  </a:schemeClr>
                </a:solidFill>
                <a:latin typeface="微软雅黑" panose="020B0503020204020204" pitchFamily="34" charset="-122"/>
                <a:ea typeface="微软雅黑" panose="020B0503020204020204" pitchFamily="34" charset="-122"/>
                <a:sym typeface="+mn-lt"/>
              </a:rPr>
              <a:t>4000</a:t>
            </a:r>
            <a:r>
              <a:rPr lang="zh-CN" altLang="en-US" sz="2000" dirty="0">
                <a:solidFill>
                  <a:schemeClr val="tx1">
                    <a:lumMod val="95000"/>
                    <a:lumOff val="5000"/>
                  </a:schemeClr>
                </a:solidFill>
                <a:latin typeface="微软雅黑" panose="020B0503020204020204" pitchFamily="34" charset="-122"/>
                <a:ea typeface="微软雅黑" panose="020B0503020204020204" pitchFamily="34" charset="-122"/>
                <a:sym typeface="+mn-lt"/>
              </a:rPr>
              <a:t>亩，天格尔校区（实习林场）占地面积约</a:t>
            </a:r>
            <a:r>
              <a:rPr lang="en-US" altLang="zh-CN" sz="2000" dirty="0">
                <a:solidFill>
                  <a:schemeClr val="tx1">
                    <a:lumMod val="95000"/>
                    <a:lumOff val="5000"/>
                  </a:schemeClr>
                </a:solidFill>
                <a:latin typeface="微软雅黑" panose="020B0503020204020204" pitchFamily="34" charset="-122"/>
                <a:ea typeface="微软雅黑" panose="020B0503020204020204" pitchFamily="34" charset="-122"/>
                <a:sym typeface="+mn-lt"/>
              </a:rPr>
              <a:t>15</a:t>
            </a:r>
            <a:r>
              <a:rPr lang="zh-CN" altLang="en-US" sz="2000" dirty="0">
                <a:solidFill>
                  <a:schemeClr val="tx1">
                    <a:lumMod val="95000"/>
                    <a:lumOff val="5000"/>
                  </a:schemeClr>
                </a:solidFill>
                <a:latin typeface="微软雅黑" panose="020B0503020204020204" pitchFamily="34" charset="-122"/>
                <a:ea typeface="微软雅黑" panose="020B0503020204020204" pitchFamily="34" charset="-122"/>
                <a:sym typeface="+mn-lt"/>
              </a:rPr>
              <a:t>万亩。</a:t>
            </a:r>
          </a:p>
        </p:txBody>
      </p:sp>
      <p:sp>
        <p:nvSpPr>
          <p:cNvPr id="19" name="矩形: 圆角 18">
            <a:extLst>
              <a:ext uri="{FF2B5EF4-FFF2-40B4-BE49-F238E27FC236}">
                <a16:creationId xmlns:a16="http://schemas.microsoft.com/office/drawing/2014/main" id="{01779A8B-4F08-03EA-2EF5-10EA3BAACE87}"/>
              </a:ext>
            </a:extLst>
          </p:cNvPr>
          <p:cNvSpPr/>
          <p:nvPr/>
        </p:nvSpPr>
        <p:spPr>
          <a:xfrm>
            <a:off x="1388534" y="1807719"/>
            <a:ext cx="2916766" cy="466724"/>
          </a:xfrm>
          <a:prstGeom prst="roundRect">
            <a:avLst>
              <a:gd name="adj" fmla="val 31534"/>
            </a:avLst>
          </a:prstGeom>
          <a:solidFill>
            <a:srgbClr val="C30F0F"/>
          </a:solidFill>
          <a:ln>
            <a:noFill/>
          </a:ln>
          <a:effectLst>
            <a:outerShdw blurRad="254000" dist="127000" dir="1500000" sx="94000" sy="94000" algn="ctr" rotWithShape="0">
              <a:srgbClr val="DF4849">
                <a:alpha val="5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400" dirty="0">
                <a:ln w="19050">
                  <a:noFill/>
                </a:ln>
                <a:gradFill>
                  <a:gsLst>
                    <a:gs pos="100000">
                      <a:srgbClr val="E9BE61"/>
                    </a:gs>
                    <a:gs pos="49000">
                      <a:srgbClr val="FEEFAC"/>
                    </a:gs>
                  </a:gsLst>
                  <a:lin ang="5400000" scaled="0"/>
                </a:gradFill>
                <a:latin typeface="思源宋体 CN Heavy" panose="02020900000000000000" pitchFamily="18" charset="-122"/>
                <a:ea typeface="思源宋体 CN Heavy" panose="02020900000000000000" pitchFamily="18" charset="-122"/>
                <a:sym typeface="+mn-lt"/>
              </a:rPr>
              <a:t>二级标题</a:t>
            </a:r>
          </a:p>
        </p:txBody>
      </p:sp>
      <p:sp>
        <p:nvSpPr>
          <p:cNvPr id="2" name="矩形 1">
            <a:extLst>
              <a:ext uri="{FF2B5EF4-FFF2-40B4-BE49-F238E27FC236}">
                <a16:creationId xmlns:a16="http://schemas.microsoft.com/office/drawing/2014/main" id="{F86F0153-10B3-BBD7-FBA6-948151158F03}"/>
              </a:ext>
            </a:extLst>
          </p:cNvPr>
          <p:cNvSpPr/>
          <p:nvPr/>
        </p:nvSpPr>
        <p:spPr bwMode="auto">
          <a:xfrm>
            <a:off x="954628" y="2175155"/>
            <a:ext cx="10259472" cy="3328419"/>
          </a:xfrm>
          <a:prstGeom prst="rect">
            <a:avLst/>
          </a:prstGeom>
          <a:noFill/>
          <a:ln w="6350" cap="flat" cmpd="sng" algn="ctr">
            <a:solidFill>
              <a:srgbClr val="C30F0F"/>
            </a:solidFill>
            <a:prstDash val="sysDash"/>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defRPr/>
            </a:pPr>
            <a:endParaRPr kumimoji="0" lang="zh-CN" altLang="en-US" sz="1800" b="0" i="0" u="none" strike="noStrike" kern="1200" cap="none" spc="0" normalizeH="0" baseline="0" noProof="0">
              <a:ln>
                <a:noFill/>
              </a:ln>
              <a:solidFill>
                <a:srgbClr val="3D3D3D"/>
              </a:solidFill>
              <a:effectLst/>
              <a:uLnTx/>
              <a:uFillTx/>
              <a:latin typeface="Noto Sans CJK Regular" panose="020B0500000000000000" pitchFamily="34" charset="-122"/>
              <a:ea typeface="宋体" pitchFamily="2" charset="-122"/>
              <a:cs typeface="+mn-cs"/>
            </a:endParaRPr>
          </a:p>
        </p:txBody>
      </p:sp>
    </p:spTree>
    <p:extLst>
      <p:ext uri="{BB962C8B-B14F-4D97-AF65-F5344CB8AC3E}">
        <p14:creationId xmlns:p14="http://schemas.microsoft.com/office/powerpoint/2010/main" val="8283515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a:extLst>
              <a:ext uri="{FF2B5EF4-FFF2-40B4-BE49-F238E27FC236}">
                <a16:creationId xmlns:a16="http://schemas.microsoft.com/office/drawing/2014/main" id="{43E614D4-C052-53DB-0BAE-781B40C873F6}"/>
              </a:ext>
            </a:extLst>
          </p:cNvPr>
          <p:cNvSpPr txBox="1"/>
          <p:nvPr/>
        </p:nvSpPr>
        <p:spPr>
          <a:xfrm>
            <a:off x="821267" y="162218"/>
            <a:ext cx="3268133" cy="584775"/>
          </a:xfrm>
          <a:prstGeom prst="rect">
            <a:avLst/>
          </a:prstGeom>
          <a:noFill/>
        </p:spPr>
        <p:txBody>
          <a:bodyPr wrap="square">
            <a:spAutoFit/>
          </a:bodyPr>
          <a:lstStyle/>
          <a:p>
            <a:r>
              <a:rPr lang="zh-CN" altLang="en-US" sz="3200" dirty="0">
                <a:gradFill flip="none" rotWithShape="1">
                  <a:gsLst>
                    <a:gs pos="0">
                      <a:srgbClr val="BF2D20">
                        <a:lumMod val="60000"/>
                        <a:lumOff val="40000"/>
                      </a:srgbClr>
                    </a:gs>
                    <a:gs pos="69000">
                      <a:srgbClr val="BF2D20">
                        <a:lumMod val="100000"/>
                      </a:srgbClr>
                    </a:gs>
                    <a:gs pos="97000">
                      <a:srgbClr val="75170D">
                        <a:lumMod val="80000"/>
                        <a:lumOff val="20000"/>
                      </a:srgbClr>
                    </a:gs>
                  </a:gsLst>
                  <a:lin ang="5400000" scaled="1"/>
                  <a:tileRect/>
                </a:gradFill>
                <a:latin typeface="思源宋体 CN Heavy"/>
                <a:ea typeface="思源宋体 CN Heavy"/>
              </a:rPr>
              <a:t>由此输入小标题</a:t>
            </a:r>
          </a:p>
        </p:txBody>
      </p:sp>
      <p:grpSp>
        <p:nvGrpSpPr>
          <p:cNvPr id="7" name="组合 6">
            <a:extLst>
              <a:ext uri="{FF2B5EF4-FFF2-40B4-BE49-F238E27FC236}">
                <a16:creationId xmlns:a16="http://schemas.microsoft.com/office/drawing/2014/main" id="{2FAF2575-162F-EBD5-C131-FC7DDA8F55BD}"/>
              </a:ext>
            </a:extLst>
          </p:cNvPr>
          <p:cNvGrpSpPr/>
          <p:nvPr/>
        </p:nvGrpSpPr>
        <p:grpSpPr>
          <a:xfrm>
            <a:off x="1069982" y="1419595"/>
            <a:ext cx="10148351" cy="2009405"/>
            <a:chOff x="1069982" y="1419595"/>
            <a:chExt cx="10148351" cy="2009405"/>
          </a:xfrm>
        </p:grpSpPr>
        <p:sp>
          <p:nvSpPr>
            <p:cNvPr id="2" name="矩形 1">
              <a:extLst>
                <a:ext uri="{FF2B5EF4-FFF2-40B4-BE49-F238E27FC236}">
                  <a16:creationId xmlns:a16="http://schemas.microsoft.com/office/drawing/2014/main" id="{F86F0153-10B3-BBD7-FBA6-948151158F03}"/>
                </a:ext>
              </a:extLst>
            </p:cNvPr>
            <p:cNvSpPr/>
            <p:nvPr/>
          </p:nvSpPr>
          <p:spPr bwMode="auto">
            <a:xfrm>
              <a:off x="2071692" y="1419595"/>
              <a:ext cx="9146641" cy="2009405"/>
            </a:xfrm>
            <a:prstGeom prst="rect">
              <a:avLst/>
            </a:prstGeom>
            <a:noFill/>
            <a:ln w="6350" cap="flat" cmpd="sng" algn="ctr">
              <a:solidFill>
                <a:srgbClr val="C30F0F"/>
              </a:solidFill>
              <a:prstDash val="sysDash"/>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defRPr/>
              </a:pPr>
              <a:endParaRPr kumimoji="0" lang="zh-CN" altLang="en-US" sz="1800" b="0" i="0" u="none" strike="noStrike" kern="1200" cap="none" spc="0" normalizeH="0" baseline="0" noProof="0">
                <a:ln>
                  <a:noFill/>
                </a:ln>
                <a:solidFill>
                  <a:srgbClr val="3D3D3D"/>
                </a:solidFill>
                <a:effectLst/>
                <a:uLnTx/>
                <a:uFillTx/>
                <a:latin typeface="Noto Sans CJK Regular" panose="020B0500000000000000" pitchFamily="34" charset="-122"/>
                <a:ea typeface="宋体" pitchFamily="2" charset="-122"/>
                <a:cs typeface="+mn-cs"/>
              </a:endParaRPr>
            </a:p>
          </p:txBody>
        </p:sp>
        <p:sp>
          <p:nvSpPr>
            <p:cNvPr id="19" name="矩形: 圆角 18">
              <a:extLst>
                <a:ext uri="{FF2B5EF4-FFF2-40B4-BE49-F238E27FC236}">
                  <a16:creationId xmlns:a16="http://schemas.microsoft.com/office/drawing/2014/main" id="{01779A8B-4F08-03EA-2EF5-10EA3BAACE87}"/>
                </a:ext>
              </a:extLst>
            </p:cNvPr>
            <p:cNvSpPr/>
            <p:nvPr/>
          </p:nvSpPr>
          <p:spPr>
            <a:xfrm>
              <a:off x="1069982" y="1884635"/>
              <a:ext cx="2003420" cy="1079325"/>
            </a:xfrm>
            <a:prstGeom prst="roundRect">
              <a:avLst>
                <a:gd name="adj" fmla="val 0"/>
              </a:avLst>
            </a:prstGeom>
            <a:solidFill>
              <a:srgbClr val="C30F0F"/>
            </a:solidFill>
            <a:ln>
              <a:noFill/>
            </a:ln>
            <a:effectLst>
              <a:outerShdw blurRad="254000" dist="127000" dir="1500000" sx="94000" sy="94000" algn="ctr" rotWithShape="0">
                <a:srgbClr val="DF4849">
                  <a:alpha val="5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400" dirty="0">
                  <a:ln w="19050">
                    <a:noFill/>
                  </a:ln>
                  <a:gradFill>
                    <a:gsLst>
                      <a:gs pos="100000">
                        <a:srgbClr val="E9BE61"/>
                      </a:gs>
                      <a:gs pos="49000">
                        <a:srgbClr val="FEEFAC"/>
                      </a:gs>
                    </a:gsLst>
                    <a:lin ang="5400000" scaled="0"/>
                  </a:gradFill>
                  <a:latin typeface="思源宋体 CN Heavy" panose="02020900000000000000" pitchFamily="18" charset="-122"/>
                  <a:ea typeface="思源宋体 CN Heavy" panose="02020900000000000000" pitchFamily="18" charset="-122"/>
                  <a:sym typeface="+mn-lt"/>
                </a:rPr>
                <a:t>二级标题</a:t>
              </a:r>
            </a:p>
          </p:txBody>
        </p:sp>
        <p:sp>
          <p:nvSpPr>
            <p:cNvPr id="4" name="文本框 3">
              <a:extLst>
                <a:ext uri="{FF2B5EF4-FFF2-40B4-BE49-F238E27FC236}">
                  <a16:creationId xmlns:a16="http://schemas.microsoft.com/office/drawing/2014/main" id="{B5FF8224-CFB7-15C3-92CA-C5C07A196E36}"/>
                </a:ext>
              </a:extLst>
            </p:cNvPr>
            <p:cNvSpPr txBox="1"/>
            <p:nvPr/>
          </p:nvSpPr>
          <p:spPr>
            <a:xfrm>
              <a:off x="3290353" y="1571596"/>
              <a:ext cx="6096000" cy="1705403"/>
            </a:xfrm>
            <a:prstGeom prst="rect">
              <a:avLst/>
            </a:prstGeom>
            <a:noFill/>
          </p:spPr>
          <p:txBody>
            <a:bodyPr wrap="square">
              <a:spAutoFit/>
            </a:bodyPr>
            <a:lstStyle/>
            <a:p>
              <a:pPr marL="285750" lvl="0" indent="-285750" algn="just">
                <a:lnSpc>
                  <a:spcPct val="150000"/>
                </a:lnSpc>
                <a:buFont typeface="Arial" panose="020B0604020202020204" pitchFamily="34" charset="0"/>
                <a:buChar char="•"/>
                <a:defRPr/>
              </a:pPr>
              <a:r>
                <a:rPr lang="zh-CN" altLang="en-US" sz="1800" dirty="0">
                  <a:solidFill>
                    <a:schemeClr val="tx1">
                      <a:lumMod val="95000"/>
                      <a:lumOff val="5000"/>
                    </a:schemeClr>
                  </a:solidFill>
                  <a:latin typeface="微软雅黑" panose="020B0503020204020204" pitchFamily="34" charset="-122"/>
                  <a:ea typeface="微软雅黑" panose="020B0503020204020204" pitchFamily="34" charset="-122"/>
                  <a:sym typeface="+mn-lt"/>
                </a:rPr>
                <a:t>请输入文字替换请输入文字替换请输入文字替换；</a:t>
              </a:r>
              <a:endParaRPr lang="en-US" altLang="zh-CN" sz="1800" dirty="0">
                <a:solidFill>
                  <a:schemeClr val="tx1">
                    <a:lumMod val="95000"/>
                    <a:lumOff val="5000"/>
                  </a:schemeClr>
                </a:solidFill>
                <a:latin typeface="微软雅黑" panose="020B0503020204020204" pitchFamily="34" charset="-122"/>
                <a:ea typeface="微软雅黑" panose="020B0503020204020204" pitchFamily="34" charset="-122"/>
                <a:sym typeface="+mn-lt"/>
              </a:endParaRPr>
            </a:p>
            <a:p>
              <a:pPr marL="285750" indent="-285750" algn="just">
                <a:lnSpc>
                  <a:spcPct val="150000"/>
                </a:lnSpc>
                <a:buFont typeface="Arial" panose="020B0604020202020204" pitchFamily="34" charset="0"/>
                <a:buChar char="•"/>
                <a:defRPr/>
              </a:pPr>
              <a:r>
                <a:rPr lang="zh-CN" altLang="en-US" sz="1800" dirty="0">
                  <a:solidFill>
                    <a:schemeClr val="tx1">
                      <a:lumMod val="95000"/>
                      <a:lumOff val="5000"/>
                    </a:schemeClr>
                  </a:solidFill>
                  <a:latin typeface="微软雅黑" panose="020B0503020204020204" pitchFamily="34" charset="-122"/>
                  <a:ea typeface="微软雅黑" panose="020B0503020204020204" pitchFamily="34" charset="-122"/>
                  <a:sym typeface="+mn-lt"/>
                </a:rPr>
                <a:t>请输入文字替换请输入文字替换请输入文字替换；</a:t>
              </a:r>
              <a:endParaRPr lang="en-US" altLang="zh-CN" dirty="0">
                <a:solidFill>
                  <a:schemeClr val="tx1">
                    <a:lumMod val="95000"/>
                    <a:lumOff val="5000"/>
                  </a:schemeClr>
                </a:solidFill>
                <a:latin typeface="微软雅黑" panose="020B0503020204020204" pitchFamily="34" charset="-122"/>
                <a:ea typeface="微软雅黑" panose="020B0503020204020204" pitchFamily="34" charset="-122"/>
                <a:sym typeface="+mn-lt"/>
              </a:endParaRPr>
            </a:p>
            <a:p>
              <a:pPr marL="285750" indent="-285750" algn="just">
                <a:lnSpc>
                  <a:spcPct val="150000"/>
                </a:lnSpc>
                <a:buFont typeface="Arial" panose="020B0604020202020204" pitchFamily="34" charset="0"/>
                <a:buChar char="•"/>
                <a:defRPr/>
              </a:pPr>
              <a:r>
                <a:rPr lang="zh-CN" altLang="en-US" sz="1800" dirty="0">
                  <a:solidFill>
                    <a:schemeClr val="tx1">
                      <a:lumMod val="95000"/>
                      <a:lumOff val="5000"/>
                    </a:schemeClr>
                  </a:solidFill>
                  <a:latin typeface="微软雅黑" panose="020B0503020204020204" pitchFamily="34" charset="-122"/>
                  <a:ea typeface="微软雅黑" panose="020B0503020204020204" pitchFamily="34" charset="-122"/>
                  <a:sym typeface="+mn-lt"/>
                </a:rPr>
                <a:t>请输入文字替换请输入文字替换请输入文字替换；</a:t>
              </a:r>
              <a:endParaRPr lang="en-US" altLang="zh-CN" sz="1800" dirty="0">
                <a:solidFill>
                  <a:schemeClr val="tx1">
                    <a:lumMod val="95000"/>
                    <a:lumOff val="5000"/>
                  </a:schemeClr>
                </a:solidFill>
                <a:latin typeface="微软雅黑" panose="020B0503020204020204" pitchFamily="34" charset="-122"/>
                <a:ea typeface="微软雅黑" panose="020B0503020204020204" pitchFamily="34" charset="-122"/>
                <a:sym typeface="+mn-lt"/>
              </a:endParaRPr>
            </a:p>
            <a:p>
              <a:pPr marL="285750" indent="-285750" algn="just">
                <a:lnSpc>
                  <a:spcPct val="150000"/>
                </a:lnSpc>
                <a:buFont typeface="Arial" panose="020B0604020202020204" pitchFamily="34" charset="0"/>
                <a:buChar char="•"/>
                <a:defRPr/>
              </a:pPr>
              <a:r>
                <a:rPr lang="zh-CN" altLang="en-US" sz="1800" dirty="0">
                  <a:solidFill>
                    <a:schemeClr val="tx1">
                      <a:lumMod val="95000"/>
                      <a:lumOff val="5000"/>
                    </a:schemeClr>
                  </a:solidFill>
                  <a:latin typeface="微软雅黑" panose="020B0503020204020204" pitchFamily="34" charset="-122"/>
                  <a:ea typeface="微软雅黑" panose="020B0503020204020204" pitchFamily="34" charset="-122"/>
                  <a:sym typeface="+mn-lt"/>
                </a:rPr>
                <a:t>请输入文字替换请输入文字替换请输入文字替换；</a:t>
              </a:r>
            </a:p>
          </p:txBody>
        </p:sp>
      </p:grpSp>
      <p:grpSp>
        <p:nvGrpSpPr>
          <p:cNvPr id="8" name="组合 7">
            <a:extLst>
              <a:ext uri="{FF2B5EF4-FFF2-40B4-BE49-F238E27FC236}">
                <a16:creationId xmlns:a16="http://schemas.microsoft.com/office/drawing/2014/main" id="{757FB72B-152E-2F60-3921-A3186D406192}"/>
              </a:ext>
            </a:extLst>
          </p:cNvPr>
          <p:cNvGrpSpPr/>
          <p:nvPr/>
        </p:nvGrpSpPr>
        <p:grpSpPr>
          <a:xfrm>
            <a:off x="1069982" y="3894040"/>
            <a:ext cx="10148351" cy="2009405"/>
            <a:chOff x="1069982" y="3894040"/>
            <a:chExt cx="10148351" cy="2009405"/>
          </a:xfrm>
        </p:grpSpPr>
        <p:sp>
          <p:nvSpPr>
            <p:cNvPr id="5" name="矩形 4">
              <a:extLst>
                <a:ext uri="{FF2B5EF4-FFF2-40B4-BE49-F238E27FC236}">
                  <a16:creationId xmlns:a16="http://schemas.microsoft.com/office/drawing/2014/main" id="{2301D8D0-8928-1727-19BF-2AFC9378A734}"/>
                </a:ext>
              </a:extLst>
            </p:cNvPr>
            <p:cNvSpPr/>
            <p:nvPr/>
          </p:nvSpPr>
          <p:spPr bwMode="auto">
            <a:xfrm>
              <a:off x="2071692" y="3894040"/>
              <a:ext cx="9146641" cy="2009405"/>
            </a:xfrm>
            <a:prstGeom prst="rect">
              <a:avLst/>
            </a:prstGeom>
            <a:noFill/>
            <a:ln w="6350" cap="flat" cmpd="sng" algn="ctr">
              <a:solidFill>
                <a:srgbClr val="C30F0F"/>
              </a:solidFill>
              <a:prstDash val="sysDash"/>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defRPr/>
              </a:pPr>
              <a:endParaRPr kumimoji="0" lang="zh-CN" altLang="en-US" sz="1800" b="0" i="0" u="none" strike="noStrike" kern="1200" cap="none" spc="0" normalizeH="0" baseline="0" noProof="0">
                <a:ln>
                  <a:noFill/>
                </a:ln>
                <a:solidFill>
                  <a:srgbClr val="3D3D3D"/>
                </a:solidFill>
                <a:effectLst/>
                <a:uLnTx/>
                <a:uFillTx/>
                <a:latin typeface="Noto Sans CJK Regular" panose="020B0500000000000000" pitchFamily="34" charset="-122"/>
                <a:ea typeface="宋体" pitchFamily="2" charset="-122"/>
                <a:cs typeface="+mn-cs"/>
              </a:endParaRPr>
            </a:p>
          </p:txBody>
        </p:sp>
        <p:sp>
          <p:nvSpPr>
            <p:cNvPr id="3" name="矩形: 圆角 2">
              <a:extLst>
                <a:ext uri="{FF2B5EF4-FFF2-40B4-BE49-F238E27FC236}">
                  <a16:creationId xmlns:a16="http://schemas.microsoft.com/office/drawing/2014/main" id="{0DCB214E-9D54-5EB1-CBB6-67D5034B23FA}"/>
                </a:ext>
              </a:extLst>
            </p:cNvPr>
            <p:cNvSpPr/>
            <p:nvPr/>
          </p:nvSpPr>
          <p:spPr>
            <a:xfrm>
              <a:off x="1069982" y="4359080"/>
              <a:ext cx="2003420" cy="1079325"/>
            </a:xfrm>
            <a:prstGeom prst="roundRect">
              <a:avLst>
                <a:gd name="adj" fmla="val 0"/>
              </a:avLst>
            </a:prstGeom>
            <a:solidFill>
              <a:srgbClr val="C30F0F"/>
            </a:solidFill>
            <a:ln>
              <a:noFill/>
            </a:ln>
            <a:effectLst>
              <a:outerShdw blurRad="254000" dist="127000" dir="1500000" sx="94000" sy="94000" algn="ctr" rotWithShape="0">
                <a:srgbClr val="DF4849">
                  <a:alpha val="5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400" dirty="0">
                  <a:ln w="19050">
                    <a:noFill/>
                  </a:ln>
                  <a:gradFill>
                    <a:gsLst>
                      <a:gs pos="100000">
                        <a:srgbClr val="E9BE61"/>
                      </a:gs>
                      <a:gs pos="49000">
                        <a:srgbClr val="FEEFAC"/>
                      </a:gs>
                    </a:gsLst>
                    <a:lin ang="5400000" scaled="0"/>
                  </a:gradFill>
                  <a:latin typeface="思源宋体 CN Heavy" panose="02020900000000000000" pitchFamily="18" charset="-122"/>
                  <a:ea typeface="思源宋体 CN Heavy" panose="02020900000000000000" pitchFamily="18" charset="-122"/>
                  <a:sym typeface="+mn-lt"/>
                </a:rPr>
                <a:t>二级标题</a:t>
              </a:r>
            </a:p>
          </p:txBody>
        </p:sp>
        <p:sp>
          <p:nvSpPr>
            <p:cNvPr id="6" name="文本框 5">
              <a:extLst>
                <a:ext uri="{FF2B5EF4-FFF2-40B4-BE49-F238E27FC236}">
                  <a16:creationId xmlns:a16="http://schemas.microsoft.com/office/drawing/2014/main" id="{A2A0E1E1-9577-55F7-03EA-9F507A1B6A49}"/>
                </a:ext>
              </a:extLst>
            </p:cNvPr>
            <p:cNvSpPr txBox="1"/>
            <p:nvPr/>
          </p:nvSpPr>
          <p:spPr>
            <a:xfrm>
              <a:off x="3290353" y="4046041"/>
              <a:ext cx="6096000" cy="1705403"/>
            </a:xfrm>
            <a:prstGeom prst="rect">
              <a:avLst/>
            </a:prstGeom>
            <a:noFill/>
          </p:spPr>
          <p:txBody>
            <a:bodyPr wrap="square">
              <a:spAutoFit/>
            </a:bodyPr>
            <a:lstStyle/>
            <a:p>
              <a:pPr marL="285750" lvl="0" indent="-285750" algn="just">
                <a:lnSpc>
                  <a:spcPct val="150000"/>
                </a:lnSpc>
                <a:buFont typeface="Arial" panose="020B0604020202020204" pitchFamily="34" charset="0"/>
                <a:buChar char="•"/>
                <a:defRPr/>
              </a:pPr>
              <a:r>
                <a:rPr lang="zh-CN" altLang="en-US" sz="1800" dirty="0">
                  <a:solidFill>
                    <a:schemeClr val="tx1">
                      <a:lumMod val="95000"/>
                      <a:lumOff val="5000"/>
                    </a:schemeClr>
                  </a:solidFill>
                  <a:latin typeface="微软雅黑" panose="020B0503020204020204" pitchFamily="34" charset="-122"/>
                  <a:ea typeface="微软雅黑" panose="020B0503020204020204" pitchFamily="34" charset="-122"/>
                  <a:sym typeface="+mn-lt"/>
                </a:rPr>
                <a:t>请输入文字替换请输入文字替换请输入文字替换；</a:t>
              </a:r>
              <a:endParaRPr lang="en-US" altLang="zh-CN" sz="1800" dirty="0">
                <a:solidFill>
                  <a:schemeClr val="tx1">
                    <a:lumMod val="95000"/>
                    <a:lumOff val="5000"/>
                  </a:schemeClr>
                </a:solidFill>
                <a:latin typeface="微软雅黑" panose="020B0503020204020204" pitchFamily="34" charset="-122"/>
                <a:ea typeface="微软雅黑" panose="020B0503020204020204" pitchFamily="34" charset="-122"/>
                <a:sym typeface="+mn-lt"/>
              </a:endParaRPr>
            </a:p>
            <a:p>
              <a:pPr marL="285750" indent="-285750" algn="just">
                <a:lnSpc>
                  <a:spcPct val="150000"/>
                </a:lnSpc>
                <a:buFont typeface="Arial" panose="020B0604020202020204" pitchFamily="34" charset="0"/>
                <a:buChar char="•"/>
                <a:defRPr/>
              </a:pPr>
              <a:r>
                <a:rPr lang="zh-CN" altLang="en-US" sz="1800" dirty="0">
                  <a:solidFill>
                    <a:schemeClr val="tx1">
                      <a:lumMod val="95000"/>
                      <a:lumOff val="5000"/>
                    </a:schemeClr>
                  </a:solidFill>
                  <a:latin typeface="微软雅黑" panose="020B0503020204020204" pitchFamily="34" charset="-122"/>
                  <a:ea typeface="微软雅黑" panose="020B0503020204020204" pitchFamily="34" charset="-122"/>
                  <a:sym typeface="+mn-lt"/>
                </a:rPr>
                <a:t>请输入文字替换请输入文字替换请输入文字替换；</a:t>
              </a:r>
              <a:endParaRPr lang="en-US" altLang="zh-CN" dirty="0">
                <a:solidFill>
                  <a:schemeClr val="tx1">
                    <a:lumMod val="95000"/>
                    <a:lumOff val="5000"/>
                  </a:schemeClr>
                </a:solidFill>
                <a:latin typeface="微软雅黑" panose="020B0503020204020204" pitchFamily="34" charset="-122"/>
                <a:ea typeface="微软雅黑" panose="020B0503020204020204" pitchFamily="34" charset="-122"/>
                <a:sym typeface="+mn-lt"/>
              </a:endParaRPr>
            </a:p>
            <a:p>
              <a:pPr marL="285750" indent="-285750" algn="just">
                <a:lnSpc>
                  <a:spcPct val="150000"/>
                </a:lnSpc>
                <a:buFont typeface="Arial" panose="020B0604020202020204" pitchFamily="34" charset="0"/>
                <a:buChar char="•"/>
                <a:defRPr/>
              </a:pPr>
              <a:r>
                <a:rPr lang="zh-CN" altLang="en-US" sz="1800" dirty="0">
                  <a:solidFill>
                    <a:schemeClr val="tx1">
                      <a:lumMod val="95000"/>
                      <a:lumOff val="5000"/>
                    </a:schemeClr>
                  </a:solidFill>
                  <a:latin typeface="微软雅黑" panose="020B0503020204020204" pitchFamily="34" charset="-122"/>
                  <a:ea typeface="微软雅黑" panose="020B0503020204020204" pitchFamily="34" charset="-122"/>
                  <a:sym typeface="+mn-lt"/>
                </a:rPr>
                <a:t>请输入文字替换请输入文字替换请输入文字替换；</a:t>
              </a:r>
              <a:endParaRPr lang="en-US" altLang="zh-CN" sz="1800" dirty="0">
                <a:solidFill>
                  <a:schemeClr val="tx1">
                    <a:lumMod val="95000"/>
                    <a:lumOff val="5000"/>
                  </a:schemeClr>
                </a:solidFill>
                <a:latin typeface="微软雅黑" panose="020B0503020204020204" pitchFamily="34" charset="-122"/>
                <a:ea typeface="微软雅黑" panose="020B0503020204020204" pitchFamily="34" charset="-122"/>
                <a:sym typeface="+mn-lt"/>
              </a:endParaRPr>
            </a:p>
            <a:p>
              <a:pPr marL="285750" indent="-285750" algn="just">
                <a:lnSpc>
                  <a:spcPct val="150000"/>
                </a:lnSpc>
                <a:buFont typeface="Arial" panose="020B0604020202020204" pitchFamily="34" charset="0"/>
                <a:buChar char="•"/>
                <a:defRPr/>
              </a:pPr>
              <a:r>
                <a:rPr lang="zh-CN" altLang="en-US" sz="1800" dirty="0">
                  <a:solidFill>
                    <a:schemeClr val="tx1">
                      <a:lumMod val="95000"/>
                      <a:lumOff val="5000"/>
                    </a:schemeClr>
                  </a:solidFill>
                  <a:latin typeface="微软雅黑" panose="020B0503020204020204" pitchFamily="34" charset="-122"/>
                  <a:ea typeface="微软雅黑" panose="020B0503020204020204" pitchFamily="34" charset="-122"/>
                  <a:sym typeface="+mn-lt"/>
                </a:rPr>
                <a:t>请输入文字替换请输入文字替换请输入文字替换；</a:t>
              </a:r>
            </a:p>
          </p:txBody>
        </p:sp>
      </p:grpSp>
    </p:spTree>
    <p:extLst>
      <p:ext uri="{BB962C8B-B14F-4D97-AF65-F5344CB8AC3E}">
        <p14:creationId xmlns:p14="http://schemas.microsoft.com/office/powerpoint/2010/main" val="2041872201"/>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198</TotalTime>
  <Words>1070</Words>
  <Application>Microsoft Macintosh PowerPoint</Application>
  <PresentationFormat>宽屏</PresentationFormat>
  <Paragraphs>87</Paragraphs>
  <Slides>14</Slides>
  <Notes>0</Notes>
  <HiddenSlides>0</HiddenSlides>
  <MMClips>0</MMClips>
  <ScaleCrop>false</ScaleCrop>
  <HeadingPairs>
    <vt:vector size="6" baseType="variant">
      <vt:variant>
        <vt:lpstr>已用的字体</vt:lpstr>
      </vt:variant>
      <vt:variant>
        <vt:i4>4</vt:i4>
      </vt:variant>
      <vt:variant>
        <vt:lpstr>主题</vt:lpstr>
      </vt:variant>
      <vt:variant>
        <vt:i4>1</vt:i4>
      </vt:variant>
      <vt:variant>
        <vt:lpstr>幻灯片标题</vt:lpstr>
      </vt:variant>
      <vt:variant>
        <vt:i4>14</vt:i4>
      </vt:variant>
    </vt:vector>
  </HeadingPairs>
  <TitlesOfParts>
    <vt:vector size="19" baseType="lpstr">
      <vt:lpstr>思源宋体 CN Heavy</vt:lpstr>
      <vt:lpstr>微软雅黑</vt:lpstr>
      <vt:lpstr>Noto Sans CJK Regular</vt:lpstr>
      <vt:lpstr>Arial</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xuezhe hu</dc:creator>
  <cp:lastModifiedBy>t92854</cp:lastModifiedBy>
  <cp:revision>28</cp:revision>
  <dcterms:created xsi:type="dcterms:W3CDTF">2023-11-12T16:16:31Z</dcterms:created>
  <dcterms:modified xsi:type="dcterms:W3CDTF">2025-12-22T11:51:48Z</dcterms:modified>
</cp:coreProperties>
</file>